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77" r:id="rId3"/>
    <p:sldId id="258" r:id="rId4"/>
    <p:sldId id="278" r:id="rId5"/>
    <p:sldId id="279" r:id="rId6"/>
    <p:sldId id="285" r:id="rId7"/>
    <p:sldId id="264" r:id="rId8"/>
    <p:sldId id="265" r:id="rId9"/>
    <p:sldId id="304" r:id="rId10"/>
    <p:sldId id="284" r:id="rId11"/>
    <p:sldId id="324" r:id="rId12"/>
    <p:sldId id="286" r:id="rId13"/>
    <p:sldId id="270" r:id="rId14"/>
    <p:sldId id="322" r:id="rId15"/>
    <p:sldId id="271" r:id="rId16"/>
    <p:sldId id="281" r:id="rId17"/>
    <p:sldId id="272" r:id="rId18"/>
    <p:sldId id="273" r:id="rId19"/>
    <p:sldId id="274" r:id="rId20"/>
    <p:sldId id="282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ỤC LỤC" id="{ABD82168-8E6E-4707-964B-B9BBE9C7AFA2}">
          <p14:sldIdLst>
            <p14:sldId id="257"/>
            <p14:sldId id="277"/>
          </p14:sldIdLst>
        </p14:section>
        <p14:section name="CHƯƠNG I" id="{920B1AC4-E5FF-4106-AF99-E1307B357B11}">
          <p14:sldIdLst>
            <p14:sldId id="258"/>
            <p14:sldId id="278"/>
            <p14:sldId id="279"/>
            <p14:sldId id="285"/>
            <p14:sldId id="264"/>
          </p14:sldIdLst>
        </p14:section>
        <p14:section name="CHƯƠNG II" id="{B7E056C0-6406-4856-B23A-347EE87107B0}">
          <p14:sldIdLst>
            <p14:sldId id="265"/>
            <p14:sldId id="304"/>
            <p14:sldId id="284"/>
            <p14:sldId id="324"/>
            <p14:sldId id="286"/>
          </p14:sldIdLst>
        </p14:section>
        <p14:section name="CHƯƠNG III" id="{449D46AE-A13F-436B-B8A4-69D5625951DF}">
          <p14:sldIdLst>
            <p14:sldId id="270"/>
            <p14:sldId id="322"/>
            <p14:sldId id="271"/>
            <p14:sldId id="281"/>
            <p14:sldId id="272"/>
            <p14:sldId id="273"/>
            <p14:sldId id="274"/>
            <p14:sldId id="282"/>
          </p14:sldIdLst>
        </p14:section>
        <p14:section name="KẾT" id="{FC768BD9-7FFD-40B8-9F82-7B51433EF84B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I FPT" initials="MF" lastIdx="2" clrIdx="0">
    <p:extLst>
      <p:ext uri="{19B8F6BF-5375-455C-9EA6-DF929625EA0E}">
        <p15:presenceInfo xmlns:p15="http://schemas.microsoft.com/office/powerpoint/2012/main" userId="be6c5e5f522aee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BF009-8DFA-4416-A6FB-7CBB33730E6E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C180F-28BB-48AA-BDC1-544B6937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382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05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5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395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912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940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352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973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46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869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369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625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252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4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7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1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32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28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9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9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9C05D-AE83-4DFB-8ACE-26373BF268C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6A97B-C365-453B-9B66-10F633867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7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568642" y="1521305"/>
            <a:ext cx="7494049" cy="4983015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360538" y="407432"/>
            <a:ext cx="8534327" cy="21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4800" dirty="0">
                <a:latin typeface="Times New Roman" panose="02020603050405020304" pitchFamily="18" charset="0"/>
                <a:ea typeface="Fira Sans SemiBold"/>
                <a:cs typeface="Times New Roman" panose="02020603050405020304" pitchFamily="18" charset="0"/>
                <a:sym typeface="Fira Sans SemiBold"/>
              </a:rPr>
              <a:t>NGHIÊN CỨU VÀ XÂY DỰNG ỨNG DỤNG CHATBOT </a:t>
            </a:r>
            <a:endParaRPr sz="4800" dirty="0">
              <a:solidFill>
                <a:srgbClr val="00002A"/>
              </a:solidFill>
              <a:highlight>
                <a:srgbClr val="FFFFFF"/>
              </a:highlight>
              <a:latin typeface="Times New Roman" panose="02020603050405020304" pitchFamily="18" charset="0"/>
              <a:ea typeface="Fira Sans SemiBold"/>
              <a:cs typeface="Times New Roman" panose="02020603050405020304" pitchFamily="18" charset="0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507890" y="2664291"/>
            <a:ext cx="6650356" cy="1487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667"/>
              </a:spcAft>
            </a:pPr>
            <a:r>
              <a:rPr lang="en-US" sz="3467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Đề</a:t>
            </a:r>
            <a:r>
              <a:rPr lang="en-US" sz="3467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tài</a:t>
            </a:r>
            <a:r>
              <a:rPr lang="en-US" sz="3467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môn</a:t>
            </a:r>
            <a:r>
              <a:rPr lang="en-US" sz="3467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:  TRÍ TUỆ NHÂN TẠO</a:t>
            </a:r>
          </a:p>
          <a:p>
            <a:pPr>
              <a:spcAft>
                <a:spcPts val="667"/>
              </a:spcAft>
            </a:pPr>
            <a:r>
              <a:rPr lang="en-US" sz="20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GVHD:	      </a:t>
            </a:r>
            <a:r>
              <a:rPr lang="en-US" sz="20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Ths</a:t>
            </a:r>
            <a:r>
              <a:rPr lang="en-US" sz="20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Nguyễn</a:t>
            </a:r>
            <a:r>
              <a:rPr lang="en-US" sz="20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Huệ</a:t>
            </a:r>
            <a:endParaRPr lang="en-US" sz="20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  <a:p>
            <a:pPr>
              <a:spcAft>
                <a:spcPts val="667"/>
              </a:spcAft>
            </a:pPr>
            <a:r>
              <a:rPr lang="en-US" sz="20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:   </a:t>
            </a:r>
            <a:r>
              <a:rPr lang="en-US" sz="20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Nhóm</a:t>
            </a:r>
            <a:r>
              <a:rPr lang="en-US" sz="20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3854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9014213" y="1596128"/>
            <a:ext cx="95600" cy="1568867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>
            <a:off x="5594755" y="1572660"/>
            <a:ext cx="95600" cy="1568867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4117400" y="3735400"/>
            <a:ext cx="95600" cy="1742867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1546433" y="3735400"/>
            <a:ext cx="95600" cy="1742867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581" name="Google Shape;4581;p40"/>
          <p:cNvSpPr/>
          <p:nvPr/>
        </p:nvSpPr>
        <p:spPr>
          <a:xfrm>
            <a:off x="3264134" y="3360205"/>
            <a:ext cx="1871607" cy="1871564"/>
          </a:xfrm>
          <a:custGeom>
            <a:avLst/>
            <a:gdLst/>
            <a:ahLst/>
            <a:cxnLst/>
            <a:rect l="l" t="t" r="r" b="b"/>
            <a:pathLst>
              <a:path w="43546" h="43545" extrusionOk="0">
                <a:moveTo>
                  <a:pt x="19730" y="0"/>
                </a:moveTo>
                <a:cubicBezTo>
                  <a:pt x="19730" y="5447"/>
                  <a:pt x="17513" y="10387"/>
                  <a:pt x="13935" y="13934"/>
                </a:cubicBezTo>
                <a:cubicBezTo>
                  <a:pt x="10388" y="17513"/>
                  <a:pt x="5447" y="19730"/>
                  <a:pt x="0" y="19730"/>
                </a:cubicBezTo>
                <a:lnTo>
                  <a:pt x="0" y="43545"/>
                </a:lnTo>
                <a:cubicBezTo>
                  <a:pt x="12034" y="43545"/>
                  <a:pt x="22897" y="38668"/>
                  <a:pt x="30782" y="30782"/>
                </a:cubicBezTo>
                <a:cubicBezTo>
                  <a:pt x="38668" y="22928"/>
                  <a:pt x="43545" y="12034"/>
                  <a:pt x="4354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2" name="Google Shape;4582;p40"/>
          <p:cNvSpPr/>
          <p:nvPr/>
        </p:nvSpPr>
        <p:spPr>
          <a:xfrm>
            <a:off x="1392570" y="3360205"/>
            <a:ext cx="1871607" cy="1871564"/>
          </a:xfrm>
          <a:custGeom>
            <a:avLst/>
            <a:gdLst/>
            <a:ahLst/>
            <a:cxnLst/>
            <a:rect l="l" t="t" r="r" b="b"/>
            <a:pathLst>
              <a:path w="43546" h="43545" extrusionOk="0">
                <a:moveTo>
                  <a:pt x="0" y="0"/>
                </a:moveTo>
                <a:cubicBezTo>
                  <a:pt x="0" y="12034"/>
                  <a:pt x="4877" y="22897"/>
                  <a:pt x="12731" y="30782"/>
                </a:cubicBezTo>
                <a:cubicBezTo>
                  <a:pt x="20617" y="38668"/>
                  <a:pt x="31511" y="43545"/>
                  <a:pt x="43545" y="43545"/>
                </a:cubicBezTo>
                <a:lnTo>
                  <a:pt x="43545" y="19730"/>
                </a:lnTo>
                <a:cubicBezTo>
                  <a:pt x="38098" y="19730"/>
                  <a:pt x="33158" y="17513"/>
                  <a:pt x="29579" y="13934"/>
                </a:cubicBezTo>
                <a:cubicBezTo>
                  <a:pt x="26032" y="10387"/>
                  <a:pt x="23815" y="5447"/>
                  <a:pt x="2381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3" name="Google Shape;4583;p40"/>
          <p:cNvSpPr/>
          <p:nvPr/>
        </p:nvSpPr>
        <p:spPr>
          <a:xfrm>
            <a:off x="5983651" y="1396060"/>
            <a:ext cx="4815780" cy="1211477"/>
          </a:xfrm>
          <a:custGeom>
            <a:avLst/>
            <a:gdLst/>
            <a:ahLst/>
            <a:cxnLst/>
            <a:rect l="l" t="t" r="r" b="b"/>
            <a:pathLst>
              <a:path w="112047" h="28187" extrusionOk="0">
                <a:moveTo>
                  <a:pt x="101469" y="1"/>
                </a:moveTo>
                <a:lnTo>
                  <a:pt x="101469" y="2123"/>
                </a:lnTo>
                <a:lnTo>
                  <a:pt x="1" y="2123"/>
                </a:lnTo>
                <a:lnTo>
                  <a:pt x="1" y="25969"/>
                </a:lnTo>
                <a:lnTo>
                  <a:pt x="101469" y="25969"/>
                </a:lnTo>
                <a:lnTo>
                  <a:pt x="101469" y="28186"/>
                </a:lnTo>
                <a:lnTo>
                  <a:pt x="112046" y="14062"/>
                </a:lnTo>
                <a:lnTo>
                  <a:pt x="10146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4" name="Google Shape;4584;p40"/>
          <p:cNvSpPr/>
          <p:nvPr/>
        </p:nvSpPr>
        <p:spPr>
          <a:xfrm>
            <a:off x="4112086" y="1487265"/>
            <a:ext cx="1871607" cy="1872983"/>
          </a:xfrm>
          <a:custGeom>
            <a:avLst/>
            <a:gdLst/>
            <a:ahLst/>
            <a:cxnLst/>
            <a:rect l="l" t="t" r="r" b="b"/>
            <a:pathLst>
              <a:path w="43546" h="43578" extrusionOk="0">
                <a:moveTo>
                  <a:pt x="43546" y="1"/>
                </a:moveTo>
                <a:cubicBezTo>
                  <a:pt x="31512" y="1"/>
                  <a:pt x="20649" y="4878"/>
                  <a:pt x="12764" y="12763"/>
                </a:cubicBezTo>
                <a:cubicBezTo>
                  <a:pt x="4878" y="20649"/>
                  <a:pt x="1" y="31543"/>
                  <a:pt x="1" y="43577"/>
                </a:cubicBezTo>
                <a:lnTo>
                  <a:pt x="23816" y="43577"/>
                </a:lnTo>
                <a:cubicBezTo>
                  <a:pt x="23816" y="38130"/>
                  <a:pt x="26033" y="33190"/>
                  <a:pt x="29612" y="29611"/>
                </a:cubicBezTo>
                <a:cubicBezTo>
                  <a:pt x="33158" y="26033"/>
                  <a:pt x="38099" y="23847"/>
                  <a:pt x="43546" y="23847"/>
                </a:cubicBezTo>
                <a:lnTo>
                  <a:pt x="4354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5" name="Google Shape;4585;p40"/>
          <p:cNvSpPr/>
          <p:nvPr/>
        </p:nvSpPr>
        <p:spPr>
          <a:xfrm>
            <a:off x="4811715" y="2263097"/>
            <a:ext cx="585344" cy="387980"/>
          </a:xfrm>
          <a:custGeom>
            <a:avLst/>
            <a:gdLst/>
            <a:ahLst/>
            <a:cxnLst/>
            <a:rect l="l" t="t" r="r" b="b"/>
            <a:pathLst>
              <a:path w="13619" h="9027" extrusionOk="0">
                <a:moveTo>
                  <a:pt x="12162" y="1"/>
                </a:moveTo>
                <a:lnTo>
                  <a:pt x="10705" y="3453"/>
                </a:lnTo>
                <a:lnTo>
                  <a:pt x="11560" y="3073"/>
                </a:lnTo>
                <a:lnTo>
                  <a:pt x="11560" y="3073"/>
                </a:lnTo>
                <a:cubicBezTo>
                  <a:pt x="11180" y="5796"/>
                  <a:pt x="8837" y="7918"/>
                  <a:pt x="6050" y="7918"/>
                </a:cubicBezTo>
                <a:cubicBezTo>
                  <a:pt x="3421" y="7918"/>
                  <a:pt x="1236" y="6081"/>
                  <a:pt x="634" y="3675"/>
                </a:cubicBezTo>
                <a:lnTo>
                  <a:pt x="1" y="5195"/>
                </a:lnTo>
                <a:cubicBezTo>
                  <a:pt x="1046" y="7443"/>
                  <a:pt x="3358" y="9027"/>
                  <a:pt x="6050" y="9027"/>
                </a:cubicBezTo>
                <a:cubicBezTo>
                  <a:pt x="9470" y="9027"/>
                  <a:pt x="12320" y="6398"/>
                  <a:pt x="12700" y="3041"/>
                </a:cubicBezTo>
                <a:lnTo>
                  <a:pt x="13619" y="3453"/>
                </a:lnTo>
                <a:lnTo>
                  <a:pt x="12162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6" name="Google Shape;4586;p40"/>
          <p:cNvSpPr/>
          <p:nvPr/>
        </p:nvSpPr>
        <p:spPr>
          <a:xfrm>
            <a:off x="4745052" y="2076650"/>
            <a:ext cx="586677" cy="387937"/>
          </a:xfrm>
          <a:custGeom>
            <a:avLst/>
            <a:gdLst/>
            <a:ahLst/>
            <a:cxnLst/>
            <a:rect l="l" t="t" r="r" b="b"/>
            <a:pathLst>
              <a:path w="13650" h="9026" extrusionOk="0">
                <a:moveTo>
                  <a:pt x="7601" y="0"/>
                </a:moveTo>
                <a:cubicBezTo>
                  <a:pt x="4149" y="0"/>
                  <a:pt x="1299" y="2629"/>
                  <a:pt x="950" y="5954"/>
                </a:cubicBezTo>
                <a:lnTo>
                  <a:pt x="0" y="5574"/>
                </a:lnTo>
                <a:lnTo>
                  <a:pt x="1457" y="9026"/>
                </a:lnTo>
                <a:lnTo>
                  <a:pt x="2914" y="5574"/>
                </a:lnTo>
                <a:lnTo>
                  <a:pt x="2914" y="5574"/>
                </a:lnTo>
                <a:lnTo>
                  <a:pt x="2090" y="5922"/>
                </a:lnTo>
                <a:cubicBezTo>
                  <a:pt x="2439" y="3199"/>
                  <a:pt x="4782" y="1109"/>
                  <a:pt x="7601" y="1109"/>
                </a:cubicBezTo>
                <a:cubicBezTo>
                  <a:pt x="10198" y="1109"/>
                  <a:pt x="12383" y="2914"/>
                  <a:pt x="12984" y="5352"/>
                </a:cubicBezTo>
                <a:lnTo>
                  <a:pt x="13649" y="3832"/>
                </a:lnTo>
                <a:cubicBezTo>
                  <a:pt x="12573" y="1552"/>
                  <a:pt x="10261" y="0"/>
                  <a:pt x="760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7" name="Google Shape;4587;p40"/>
          <p:cNvSpPr/>
          <p:nvPr/>
        </p:nvSpPr>
        <p:spPr>
          <a:xfrm>
            <a:off x="5146573" y="2189600"/>
            <a:ext cx="76247" cy="59957"/>
          </a:xfrm>
          <a:custGeom>
            <a:avLst/>
            <a:gdLst/>
            <a:ahLst/>
            <a:cxnLst/>
            <a:rect l="l" t="t" r="r" b="b"/>
            <a:pathLst>
              <a:path w="1774" h="1395" extrusionOk="0">
                <a:moveTo>
                  <a:pt x="0" y="1"/>
                </a:moveTo>
                <a:lnTo>
                  <a:pt x="0" y="1"/>
                </a:lnTo>
                <a:cubicBezTo>
                  <a:pt x="444" y="349"/>
                  <a:pt x="792" y="824"/>
                  <a:pt x="1077" y="1394"/>
                </a:cubicBezTo>
                <a:lnTo>
                  <a:pt x="1774" y="1394"/>
                </a:lnTo>
                <a:cubicBezTo>
                  <a:pt x="1299" y="793"/>
                  <a:pt x="697" y="318"/>
                  <a:pt x="0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8" name="Google Shape;4588;p40"/>
          <p:cNvSpPr/>
          <p:nvPr/>
        </p:nvSpPr>
        <p:spPr>
          <a:xfrm>
            <a:off x="5126156" y="2263096"/>
            <a:ext cx="78997" cy="93997"/>
          </a:xfrm>
          <a:custGeom>
            <a:avLst/>
            <a:gdLst/>
            <a:ahLst/>
            <a:cxnLst/>
            <a:rect l="l" t="t" r="r" b="b"/>
            <a:pathLst>
              <a:path w="1838" h="2187" extrusionOk="0">
                <a:moveTo>
                  <a:pt x="0" y="1"/>
                </a:moveTo>
                <a:cubicBezTo>
                  <a:pt x="127" y="666"/>
                  <a:pt x="190" y="1426"/>
                  <a:pt x="190" y="2186"/>
                </a:cubicBezTo>
                <a:lnTo>
                  <a:pt x="1837" y="2186"/>
                </a:lnTo>
                <a:cubicBezTo>
                  <a:pt x="1837" y="1394"/>
                  <a:pt x="1647" y="634"/>
                  <a:pt x="136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9" name="Google Shape;4589;p40"/>
          <p:cNvSpPr/>
          <p:nvPr/>
        </p:nvSpPr>
        <p:spPr>
          <a:xfrm>
            <a:off x="4936959" y="2263096"/>
            <a:ext cx="78997" cy="93997"/>
          </a:xfrm>
          <a:custGeom>
            <a:avLst/>
            <a:gdLst/>
            <a:ahLst/>
            <a:cxnLst/>
            <a:rect l="l" t="t" r="r" b="b"/>
            <a:pathLst>
              <a:path w="1838" h="2187" extrusionOk="0">
                <a:moveTo>
                  <a:pt x="475" y="1"/>
                </a:moveTo>
                <a:cubicBezTo>
                  <a:pt x="190" y="634"/>
                  <a:pt x="0" y="1363"/>
                  <a:pt x="0" y="2186"/>
                </a:cubicBezTo>
                <a:lnTo>
                  <a:pt x="1647" y="2186"/>
                </a:lnTo>
                <a:cubicBezTo>
                  <a:pt x="1647" y="1426"/>
                  <a:pt x="1711" y="666"/>
                  <a:pt x="18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90" name="Google Shape;4590;p40"/>
          <p:cNvSpPr/>
          <p:nvPr/>
        </p:nvSpPr>
        <p:spPr>
          <a:xfrm>
            <a:off x="5032246" y="2174643"/>
            <a:ext cx="78997" cy="74915"/>
          </a:xfrm>
          <a:custGeom>
            <a:avLst/>
            <a:gdLst/>
            <a:ahLst/>
            <a:cxnLst/>
            <a:rect l="l" t="t" r="r" b="b"/>
            <a:pathLst>
              <a:path w="1838" h="1743" extrusionOk="0">
                <a:moveTo>
                  <a:pt x="919" y="0"/>
                </a:moveTo>
                <a:cubicBezTo>
                  <a:pt x="570" y="0"/>
                  <a:pt x="222" y="634"/>
                  <a:pt x="0" y="1742"/>
                </a:cubicBezTo>
                <a:lnTo>
                  <a:pt x="1837" y="1742"/>
                </a:lnTo>
                <a:cubicBezTo>
                  <a:pt x="1584" y="634"/>
                  <a:pt x="1235" y="0"/>
                  <a:pt x="919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91" name="Google Shape;4591;p40"/>
          <p:cNvSpPr/>
          <p:nvPr/>
        </p:nvSpPr>
        <p:spPr>
          <a:xfrm>
            <a:off x="4964165" y="2177351"/>
            <a:ext cx="80372" cy="72207"/>
          </a:xfrm>
          <a:custGeom>
            <a:avLst/>
            <a:gdLst/>
            <a:ahLst/>
            <a:cxnLst/>
            <a:rect l="l" t="t" r="r" b="b"/>
            <a:pathLst>
              <a:path w="1870" h="1680" extrusionOk="0">
                <a:moveTo>
                  <a:pt x="1869" y="1"/>
                </a:moveTo>
                <a:lnTo>
                  <a:pt x="1869" y="1"/>
                </a:lnTo>
                <a:cubicBezTo>
                  <a:pt x="1109" y="223"/>
                  <a:pt x="444" y="824"/>
                  <a:pt x="1" y="1679"/>
                </a:cubicBezTo>
                <a:lnTo>
                  <a:pt x="1268" y="1679"/>
                </a:lnTo>
                <a:cubicBezTo>
                  <a:pt x="1394" y="983"/>
                  <a:pt x="1616" y="381"/>
                  <a:pt x="186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92" name="Google Shape;4592;p40"/>
          <p:cNvSpPr/>
          <p:nvPr/>
        </p:nvSpPr>
        <p:spPr>
          <a:xfrm>
            <a:off x="5097576" y="2177351"/>
            <a:ext cx="80329" cy="72207"/>
          </a:xfrm>
          <a:custGeom>
            <a:avLst/>
            <a:gdLst/>
            <a:ahLst/>
            <a:cxnLst/>
            <a:rect l="l" t="t" r="r" b="b"/>
            <a:pathLst>
              <a:path w="1869" h="1680" extrusionOk="0">
                <a:moveTo>
                  <a:pt x="0" y="1"/>
                </a:moveTo>
                <a:lnTo>
                  <a:pt x="0" y="1"/>
                </a:lnTo>
                <a:cubicBezTo>
                  <a:pt x="254" y="381"/>
                  <a:pt x="475" y="983"/>
                  <a:pt x="602" y="1679"/>
                </a:cubicBezTo>
                <a:lnTo>
                  <a:pt x="1869" y="1679"/>
                </a:lnTo>
                <a:cubicBezTo>
                  <a:pt x="1425" y="824"/>
                  <a:pt x="760" y="223"/>
                  <a:pt x="0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93" name="Google Shape;4593;p40"/>
          <p:cNvSpPr/>
          <p:nvPr/>
        </p:nvSpPr>
        <p:spPr>
          <a:xfrm>
            <a:off x="5021328" y="2263096"/>
            <a:ext cx="99413" cy="93997"/>
          </a:xfrm>
          <a:custGeom>
            <a:avLst/>
            <a:gdLst/>
            <a:ahLst/>
            <a:cxnLst/>
            <a:rect l="l" t="t" r="r" b="b"/>
            <a:pathLst>
              <a:path w="2313" h="2187" extrusionOk="0">
                <a:moveTo>
                  <a:pt x="191" y="1"/>
                </a:moveTo>
                <a:cubicBezTo>
                  <a:pt x="64" y="603"/>
                  <a:pt x="1" y="1363"/>
                  <a:pt x="1" y="2186"/>
                </a:cubicBezTo>
                <a:lnTo>
                  <a:pt x="2313" y="2186"/>
                </a:lnTo>
                <a:cubicBezTo>
                  <a:pt x="2313" y="1363"/>
                  <a:pt x="2249" y="603"/>
                  <a:pt x="212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94" name="Google Shape;4594;p40"/>
          <p:cNvSpPr/>
          <p:nvPr/>
        </p:nvSpPr>
        <p:spPr>
          <a:xfrm>
            <a:off x="5021328" y="2370632"/>
            <a:ext cx="99413" cy="93955"/>
          </a:xfrm>
          <a:custGeom>
            <a:avLst/>
            <a:gdLst/>
            <a:ahLst/>
            <a:cxnLst/>
            <a:rect l="l" t="t" r="r" b="b"/>
            <a:pathLst>
              <a:path w="2313" h="2186" extrusionOk="0">
                <a:moveTo>
                  <a:pt x="1" y="1"/>
                </a:moveTo>
                <a:cubicBezTo>
                  <a:pt x="1" y="824"/>
                  <a:pt x="64" y="1553"/>
                  <a:pt x="191" y="2186"/>
                </a:cubicBezTo>
                <a:lnTo>
                  <a:pt x="2123" y="2186"/>
                </a:lnTo>
                <a:cubicBezTo>
                  <a:pt x="2249" y="1553"/>
                  <a:pt x="2313" y="824"/>
                  <a:pt x="231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95" name="Google Shape;4595;p40"/>
          <p:cNvSpPr/>
          <p:nvPr/>
        </p:nvSpPr>
        <p:spPr>
          <a:xfrm>
            <a:off x="5097576" y="2476793"/>
            <a:ext cx="80329" cy="72207"/>
          </a:xfrm>
          <a:custGeom>
            <a:avLst/>
            <a:gdLst/>
            <a:ahLst/>
            <a:cxnLst/>
            <a:rect l="l" t="t" r="r" b="b"/>
            <a:pathLst>
              <a:path w="1869" h="1680" extrusionOk="0">
                <a:moveTo>
                  <a:pt x="602" y="1"/>
                </a:moveTo>
                <a:cubicBezTo>
                  <a:pt x="475" y="729"/>
                  <a:pt x="254" y="1331"/>
                  <a:pt x="0" y="1679"/>
                </a:cubicBezTo>
                <a:cubicBezTo>
                  <a:pt x="760" y="1489"/>
                  <a:pt x="1425" y="856"/>
                  <a:pt x="186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96" name="Google Shape;4596;p40"/>
          <p:cNvSpPr/>
          <p:nvPr/>
        </p:nvSpPr>
        <p:spPr>
          <a:xfrm>
            <a:off x="5126156" y="2370632"/>
            <a:ext cx="78997" cy="93955"/>
          </a:xfrm>
          <a:custGeom>
            <a:avLst/>
            <a:gdLst/>
            <a:ahLst/>
            <a:cxnLst/>
            <a:rect l="l" t="t" r="r" b="b"/>
            <a:pathLst>
              <a:path w="1838" h="2186" extrusionOk="0">
                <a:moveTo>
                  <a:pt x="190" y="1"/>
                </a:moveTo>
                <a:cubicBezTo>
                  <a:pt x="190" y="729"/>
                  <a:pt x="127" y="1521"/>
                  <a:pt x="0" y="2186"/>
                </a:cubicBezTo>
                <a:lnTo>
                  <a:pt x="1362" y="2186"/>
                </a:lnTo>
                <a:cubicBezTo>
                  <a:pt x="1647" y="1553"/>
                  <a:pt x="1837" y="793"/>
                  <a:pt x="18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97" name="Google Shape;4597;p40"/>
          <p:cNvSpPr/>
          <p:nvPr/>
        </p:nvSpPr>
        <p:spPr>
          <a:xfrm>
            <a:off x="4964165" y="2476793"/>
            <a:ext cx="80372" cy="72207"/>
          </a:xfrm>
          <a:custGeom>
            <a:avLst/>
            <a:gdLst/>
            <a:ahLst/>
            <a:cxnLst/>
            <a:rect l="l" t="t" r="r" b="b"/>
            <a:pathLst>
              <a:path w="1870" h="1680" extrusionOk="0">
                <a:moveTo>
                  <a:pt x="1" y="1"/>
                </a:moveTo>
                <a:cubicBezTo>
                  <a:pt x="444" y="856"/>
                  <a:pt x="1109" y="1489"/>
                  <a:pt x="1869" y="1679"/>
                </a:cubicBezTo>
                <a:cubicBezTo>
                  <a:pt x="1616" y="1331"/>
                  <a:pt x="1394" y="729"/>
                  <a:pt x="126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98" name="Google Shape;4598;p40"/>
          <p:cNvSpPr/>
          <p:nvPr/>
        </p:nvSpPr>
        <p:spPr>
          <a:xfrm>
            <a:off x="4936959" y="2370632"/>
            <a:ext cx="78997" cy="93955"/>
          </a:xfrm>
          <a:custGeom>
            <a:avLst/>
            <a:gdLst/>
            <a:ahLst/>
            <a:cxnLst/>
            <a:rect l="l" t="t" r="r" b="b"/>
            <a:pathLst>
              <a:path w="1838" h="2186" extrusionOk="0">
                <a:moveTo>
                  <a:pt x="0" y="1"/>
                </a:moveTo>
                <a:cubicBezTo>
                  <a:pt x="32" y="793"/>
                  <a:pt x="190" y="1553"/>
                  <a:pt x="475" y="2186"/>
                </a:cubicBezTo>
                <a:lnTo>
                  <a:pt x="1837" y="2186"/>
                </a:lnTo>
                <a:cubicBezTo>
                  <a:pt x="1711" y="1521"/>
                  <a:pt x="1647" y="761"/>
                  <a:pt x="164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99" name="Google Shape;4599;p40"/>
          <p:cNvSpPr/>
          <p:nvPr/>
        </p:nvSpPr>
        <p:spPr>
          <a:xfrm>
            <a:off x="5032246" y="2476793"/>
            <a:ext cx="78997" cy="76289"/>
          </a:xfrm>
          <a:custGeom>
            <a:avLst/>
            <a:gdLst/>
            <a:ahLst/>
            <a:cxnLst/>
            <a:rect l="l" t="t" r="r" b="b"/>
            <a:pathLst>
              <a:path w="1838" h="1775" extrusionOk="0">
                <a:moveTo>
                  <a:pt x="0" y="1"/>
                </a:moveTo>
                <a:cubicBezTo>
                  <a:pt x="222" y="1109"/>
                  <a:pt x="570" y="1774"/>
                  <a:pt x="919" y="1774"/>
                </a:cubicBezTo>
                <a:cubicBezTo>
                  <a:pt x="1235" y="1774"/>
                  <a:pt x="1584" y="1109"/>
                  <a:pt x="183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0" name="Google Shape;4600;p40"/>
          <p:cNvSpPr/>
          <p:nvPr/>
        </p:nvSpPr>
        <p:spPr>
          <a:xfrm>
            <a:off x="5198277" y="2263096"/>
            <a:ext cx="62665" cy="93997"/>
          </a:xfrm>
          <a:custGeom>
            <a:avLst/>
            <a:gdLst/>
            <a:ahLst/>
            <a:cxnLst/>
            <a:rect l="l" t="t" r="r" b="b"/>
            <a:pathLst>
              <a:path w="1458" h="2187" extrusionOk="0">
                <a:moveTo>
                  <a:pt x="1" y="1"/>
                </a:moveTo>
                <a:cubicBezTo>
                  <a:pt x="286" y="634"/>
                  <a:pt x="444" y="1394"/>
                  <a:pt x="476" y="2186"/>
                </a:cubicBezTo>
                <a:lnTo>
                  <a:pt x="1458" y="2186"/>
                </a:lnTo>
                <a:cubicBezTo>
                  <a:pt x="1426" y="1394"/>
                  <a:pt x="1173" y="634"/>
                  <a:pt x="76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1" name="Google Shape;4601;p40"/>
          <p:cNvSpPr/>
          <p:nvPr/>
        </p:nvSpPr>
        <p:spPr>
          <a:xfrm>
            <a:off x="5198277" y="2370632"/>
            <a:ext cx="62665" cy="93955"/>
          </a:xfrm>
          <a:custGeom>
            <a:avLst/>
            <a:gdLst/>
            <a:ahLst/>
            <a:cxnLst/>
            <a:rect l="l" t="t" r="r" b="b"/>
            <a:pathLst>
              <a:path w="1458" h="2186" extrusionOk="0">
                <a:moveTo>
                  <a:pt x="476" y="1"/>
                </a:moveTo>
                <a:cubicBezTo>
                  <a:pt x="444" y="793"/>
                  <a:pt x="286" y="1521"/>
                  <a:pt x="1" y="2186"/>
                </a:cubicBezTo>
                <a:lnTo>
                  <a:pt x="761" y="2186"/>
                </a:lnTo>
                <a:cubicBezTo>
                  <a:pt x="1173" y="1553"/>
                  <a:pt x="1426" y="793"/>
                  <a:pt x="145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2" name="Google Shape;4602;p40"/>
          <p:cNvSpPr/>
          <p:nvPr/>
        </p:nvSpPr>
        <p:spPr>
          <a:xfrm>
            <a:off x="5146573" y="2478168"/>
            <a:ext cx="76247" cy="58581"/>
          </a:xfrm>
          <a:custGeom>
            <a:avLst/>
            <a:gdLst/>
            <a:ahLst/>
            <a:cxnLst/>
            <a:rect l="l" t="t" r="r" b="b"/>
            <a:pathLst>
              <a:path w="1774" h="1363" extrusionOk="0">
                <a:moveTo>
                  <a:pt x="1077" y="1"/>
                </a:moveTo>
                <a:cubicBezTo>
                  <a:pt x="792" y="539"/>
                  <a:pt x="444" y="1014"/>
                  <a:pt x="0" y="1362"/>
                </a:cubicBezTo>
                <a:lnTo>
                  <a:pt x="0" y="1362"/>
                </a:lnTo>
                <a:cubicBezTo>
                  <a:pt x="697" y="1077"/>
                  <a:pt x="1299" y="602"/>
                  <a:pt x="177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3" name="Google Shape;4603;p40"/>
          <p:cNvSpPr/>
          <p:nvPr/>
        </p:nvSpPr>
        <p:spPr>
          <a:xfrm>
            <a:off x="4919252" y="2476792"/>
            <a:ext cx="76289" cy="59957"/>
          </a:xfrm>
          <a:custGeom>
            <a:avLst/>
            <a:gdLst/>
            <a:ahLst/>
            <a:cxnLst/>
            <a:rect l="l" t="t" r="r" b="b"/>
            <a:pathLst>
              <a:path w="1775" h="1395" extrusionOk="0">
                <a:moveTo>
                  <a:pt x="1" y="1"/>
                </a:moveTo>
                <a:cubicBezTo>
                  <a:pt x="476" y="634"/>
                  <a:pt x="1077" y="1109"/>
                  <a:pt x="1774" y="1394"/>
                </a:cubicBezTo>
                <a:cubicBezTo>
                  <a:pt x="1331" y="1046"/>
                  <a:pt x="982" y="571"/>
                  <a:pt x="69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4" name="Google Shape;4604;p40"/>
          <p:cNvSpPr/>
          <p:nvPr/>
        </p:nvSpPr>
        <p:spPr>
          <a:xfrm>
            <a:off x="4919252" y="2189600"/>
            <a:ext cx="76289" cy="59957"/>
          </a:xfrm>
          <a:custGeom>
            <a:avLst/>
            <a:gdLst/>
            <a:ahLst/>
            <a:cxnLst/>
            <a:rect l="l" t="t" r="r" b="b"/>
            <a:pathLst>
              <a:path w="1775" h="1395" extrusionOk="0">
                <a:moveTo>
                  <a:pt x="1774" y="1"/>
                </a:moveTo>
                <a:cubicBezTo>
                  <a:pt x="1077" y="318"/>
                  <a:pt x="476" y="793"/>
                  <a:pt x="1" y="1394"/>
                </a:cubicBezTo>
                <a:lnTo>
                  <a:pt x="697" y="1394"/>
                </a:lnTo>
                <a:cubicBezTo>
                  <a:pt x="982" y="824"/>
                  <a:pt x="1331" y="349"/>
                  <a:pt x="1774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5" name="Google Shape;4605;p40"/>
          <p:cNvSpPr/>
          <p:nvPr/>
        </p:nvSpPr>
        <p:spPr>
          <a:xfrm>
            <a:off x="4881171" y="2263096"/>
            <a:ext cx="62621" cy="93997"/>
          </a:xfrm>
          <a:custGeom>
            <a:avLst/>
            <a:gdLst/>
            <a:ahLst/>
            <a:cxnLst/>
            <a:rect l="l" t="t" r="r" b="b"/>
            <a:pathLst>
              <a:path w="1457" h="2187" extrusionOk="0">
                <a:moveTo>
                  <a:pt x="697" y="1"/>
                </a:moveTo>
                <a:cubicBezTo>
                  <a:pt x="285" y="634"/>
                  <a:pt x="32" y="1394"/>
                  <a:pt x="0" y="2186"/>
                </a:cubicBezTo>
                <a:lnTo>
                  <a:pt x="982" y="2186"/>
                </a:lnTo>
                <a:cubicBezTo>
                  <a:pt x="1013" y="1394"/>
                  <a:pt x="1172" y="634"/>
                  <a:pt x="145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6" name="Google Shape;4606;p40"/>
          <p:cNvSpPr/>
          <p:nvPr/>
        </p:nvSpPr>
        <p:spPr>
          <a:xfrm>
            <a:off x="4881171" y="2370632"/>
            <a:ext cx="62621" cy="93955"/>
          </a:xfrm>
          <a:custGeom>
            <a:avLst/>
            <a:gdLst/>
            <a:ahLst/>
            <a:cxnLst/>
            <a:rect l="l" t="t" r="r" b="b"/>
            <a:pathLst>
              <a:path w="1457" h="2186" extrusionOk="0">
                <a:moveTo>
                  <a:pt x="0" y="1"/>
                </a:moveTo>
                <a:cubicBezTo>
                  <a:pt x="32" y="793"/>
                  <a:pt x="285" y="1553"/>
                  <a:pt x="697" y="2186"/>
                </a:cubicBezTo>
                <a:lnTo>
                  <a:pt x="1457" y="2186"/>
                </a:lnTo>
                <a:cubicBezTo>
                  <a:pt x="1172" y="1521"/>
                  <a:pt x="1013" y="793"/>
                  <a:pt x="982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7" name="Google Shape;4607;p40"/>
          <p:cNvSpPr/>
          <p:nvPr/>
        </p:nvSpPr>
        <p:spPr>
          <a:xfrm>
            <a:off x="3882057" y="4023042"/>
            <a:ext cx="684715" cy="422020"/>
          </a:xfrm>
          <a:custGeom>
            <a:avLst/>
            <a:gdLst/>
            <a:ahLst/>
            <a:cxnLst/>
            <a:rect l="l" t="t" r="r" b="b"/>
            <a:pathLst>
              <a:path w="15931" h="9819" extrusionOk="0">
                <a:moveTo>
                  <a:pt x="10863" y="1"/>
                </a:moveTo>
                <a:cubicBezTo>
                  <a:pt x="9913" y="1"/>
                  <a:pt x="9090" y="413"/>
                  <a:pt x="8488" y="1046"/>
                </a:cubicBezTo>
                <a:cubicBezTo>
                  <a:pt x="8045" y="666"/>
                  <a:pt x="7443" y="413"/>
                  <a:pt x="6778" y="413"/>
                </a:cubicBezTo>
                <a:cubicBezTo>
                  <a:pt x="5480" y="413"/>
                  <a:pt x="4435" y="1363"/>
                  <a:pt x="4245" y="2629"/>
                </a:cubicBezTo>
                <a:cubicBezTo>
                  <a:pt x="4086" y="2566"/>
                  <a:pt x="3896" y="2534"/>
                  <a:pt x="3675" y="2534"/>
                </a:cubicBezTo>
                <a:cubicBezTo>
                  <a:pt x="2598" y="2534"/>
                  <a:pt x="1679" y="3389"/>
                  <a:pt x="1616" y="4498"/>
                </a:cubicBezTo>
                <a:cubicBezTo>
                  <a:pt x="666" y="4910"/>
                  <a:pt x="1" y="5891"/>
                  <a:pt x="1" y="7031"/>
                </a:cubicBezTo>
                <a:cubicBezTo>
                  <a:pt x="1" y="8551"/>
                  <a:pt x="1236" y="9818"/>
                  <a:pt x="2788" y="9818"/>
                </a:cubicBezTo>
                <a:lnTo>
                  <a:pt x="5100" y="9818"/>
                </a:lnTo>
                <a:lnTo>
                  <a:pt x="3231" y="7570"/>
                </a:lnTo>
                <a:lnTo>
                  <a:pt x="5670" y="7570"/>
                </a:lnTo>
                <a:lnTo>
                  <a:pt x="5670" y="3959"/>
                </a:lnTo>
                <a:lnTo>
                  <a:pt x="10388" y="3959"/>
                </a:lnTo>
                <a:lnTo>
                  <a:pt x="10388" y="7570"/>
                </a:lnTo>
                <a:lnTo>
                  <a:pt x="12827" y="7570"/>
                </a:lnTo>
                <a:lnTo>
                  <a:pt x="10958" y="9818"/>
                </a:lnTo>
                <a:lnTo>
                  <a:pt x="13144" y="9818"/>
                </a:lnTo>
                <a:cubicBezTo>
                  <a:pt x="14664" y="9818"/>
                  <a:pt x="15930" y="8551"/>
                  <a:pt x="15930" y="7031"/>
                </a:cubicBezTo>
                <a:cubicBezTo>
                  <a:pt x="15930" y="5733"/>
                  <a:pt x="15044" y="4656"/>
                  <a:pt x="13904" y="4339"/>
                </a:cubicBezTo>
                <a:cubicBezTo>
                  <a:pt x="14030" y="3991"/>
                  <a:pt x="14094" y="3611"/>
                  <a:pt x="14094" y="3231"/>
                </a:cubicBezTo>
                <a:cubicBezTo>
                  <a:pt x="14094" y="1458"/>
                  <a:pt x="12637" y="1"/>
                  <a:pt x="10863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8" name="Google Shape;4608;p40"/>
          <p:cNvSpPr/>
          <p:nvPr/>
        </p:nvSpPr>
        <p:spPr>
          <a:xfrm>
            <a:off x="4053591" y="4208157"/>
            <a:ext cx="347107" cy="363481"/>
          </a:xfrm>
          <a:custGeom>
            <a:avLst/>
            <a:gdLst/>
            <a:ahLst/>
            <a:cxnLst/>
            <a:rect l="l" t="t" r="r" b="b"/>
            <a:pathLst>
              <a:path w="8076" h="8457" extrusionOk="0">
                <a:moveTo>
                  <a:pt x="2059" y="1"/>
                </a:moveTo>
                <a:lnTo>
                  <a:pt x="2059" y="3611"/>
                </a:lnTo>
                <a:lnTo>
                  <a:pt x="0" y="3611"/>
                </a:lnTo>
                <a:lnTo>
                  <a:pt x="4054" y="8456"/>
                </a:lnTo>
                <a:lnTo>
                  <a:pt x="8076" y="3611"/>
                </a:lnTo>
                <a:lnTo>
                  <a:pt x="6049" y="3611"/>
                </a:lnTo>
                <a:lnTo>
                  <a:pt x="6049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9" name="Google Shape;4609;p40"/>
          <p:cNvSpPr/>
          <p:nvPr/>
        </p:nvSpPr>
        <p:spPr>
          <a:xfrm>
            <a:off x="4166541" y="4242197"/>
            <a:ext cx="20459" cy="47665"/>
          </a:xfrm>
          <a:custGeom>
            <a:avLst/>
            <a:gdLst/>
            <a:ahLst/>
            <a:cxnLst/>
            <a:rect l="l" t="t" r="r" b="b"/>
            <a:pathLst>
              <a:path w="476" h="1109" extrusionOk="0">
                <a:moveTo>
                  <a:pt x="1" y="1"/>
                </a:moveTo>
                <a:lnTo>
                  <a:pt x="1" y="127"/>
                </a:lnTo>
                <a:lnTo>
                  <a:pt x="191" y="127"/>
                </a:lnTo>
                <a:lnTo>
                  <a:pt x="191" y="982"/>
                </a:lnTo>
                <a:lnTo>
                  <a:pt x="1" y="982"/>
                </a:lnTo>
                <a:lnTo>
                  <a:pt x="1" y="1109"/>
                </a:lnTo>
                <a:lnTo>
                  <a:pt x="476" y="1109"/>
                </a:lnTo>
                <a:lnTo>
                  <a:pt x="476" y="982"/>
                </a:lnTo>
                <a:lnTo>
                  <a:pt x="317" y="982"/>
                </a:lnTo>
                <a:lnTo>
                  <a:pt x="3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0" name="Google Shape;4610;p40"/>
          <p:cNvSpPr/>
          <p:nvPr/>
        </p:nvSpPr>
        <p:spPr>
          <a:xfrm>
            <a:off x="4195123" y="4242197"/>
            <a:ext cx="30000" cy="47665"/>
          </a:xfrm>
          <a:custGeom>
            <a:avLst/>
            <a:gdLst/>
            <a:ahLst/>
            <a:cxnLst/>
            <a:rect l="l" t="t" r="r" b="b"/>
            <a:pathLst>
              <a:path w="698" h="1109" extrusionOk="0">
                <a:moveTo>
                  <a:pt x="349" y="96"/>
                </a:moveTo>
                <a:cubicBezTo>
                  <a:pt x="381" y="96"/>
                  <a:pt x="412" y="127"/>
                  <a:pt x="444" y="127"/>
                </a:cubicBezTo>
                <a:cubicBezTo>
                  <a:pt x="476" y="127"/>
                  <a:pt x="507" y="159"/>
                  <a:pt x="507" y="191"/>
                </a:cubicBezTo>
                <a:cubicBezTo>
                  <a:pt x="539" y="191"/>
                  <a:pt x="571" y="222"/>
                  <a:pt x="571" y="254"/>
                </a:cubicBezTo>
                <a:cubicBezTo>
                  <a:pt x="571" y="286"/>
                  <a:pt x="603" y="317"/>
                  <a:pt x="603" y="349"/>
                </a:cubicBezTo>
                <a:lnTo>
                  <a:pt x="603" y="761"/>
                </a:lnTo>
                <a:cubicBezTo>
                  <a:pt x="603" y="792"/>
                  <a:pt x="571" y="824"/>
                  <a:pt x="571" y="856"/>
                </a:cubicBezTo>
                <a:cubicBezTo>
                  <a:pt x="571" y="887"/>
                  <a:pt x="539" y="919"/>
                  <a:pt x="507" y="951"/>
                </a:cubicBezTo>
                <a:cubicBezTo>
                  <a:pt x="507" y="951"/>
                  <a:pt x="476" y="982"/>
                  <a:pt x="444" y="982"/>
                </a:cubicBezTo>
                <a:cubicBezTo>
                  <a:pt x="412" y="1014"/>
                  <a:pt x="381" y="1014"/>
                  <a:pt x="349" y="1014"/>
                </a:cubicBezTo>
                <a:cubicBezTo>
                  <a:pt x="317" y="1014"/>
                  <a:pt x="286" y="1014"/>
                  <a:pt x="254" y="982"/>
                </a:cubicBezTo>
                <a:cubicBezTo>
                  <a:pt x="222" y="982"/>
                  <a:pt x="222" y="951"/>
                  <a:pt x="191" y="951"/>
                </a:cubicBezTo>
                <a:cubicBezTo>
                  <a:pt x="159" y="919"/>
                  <a:pt x="159" y="887"/>
                  <a:pt x="127" y="856"/>
                </a:cubicBezTo>
                <a:cubicBezTo>
                  <a:pt x="127" y="824"/>
                  <a:pt x="127" y="792"/>
                  <a:pt x="127" y="761"/>
                </a:cubicBezTo>
                <a:lnTo>
                  <a:pt x="127" y="349"/>
                </a:lnTo>
                <a:cubicBezTo>
                  <a:pt x="127" y="317"/>
                  <a:pt x="127" y="286"/>
                  <a:pt x="127" y="254"/>
                </a:cubicBezTo>
                <a:cubicBezTo>
                  <a:pt x="159" y="222"/>
                  <a:pt x="159" y="191"/>
                  <a:pt x="191" y="191"/>
                </a:cubicBezTo>
                <a:cubicBezTo>
                  <a:pt x="222" y="159"/>
                  <a:pt x="222" y="127"/>
                  <a:pt x="254" y="127"/>
                </a:cubicBezTo>
                <a:cubicBezTo>
                  <a:pt x="286" y="127"/>
                  <a:pt x="317" y="96"/>
                  <a:pt x="349" y="96"/>
                </a:cubicBezTo>
                <a:close/>
                <a:moveTo>
                  <a:pt x="222" y="1"/>
                </a:moveTo>
                <a:cubicBezTo>
                  <a:pt x="191" y="32"/>
                  <a:pt x="127" y="64"/>
                  <a:pt x="96" y="96"/>
                </a:cubicBezTo>
                <a:cubicBezTo>
                  <a:pt x="64" y="127"/>
                  <a:pt x="64" y="159"/>
                  <a:pt x="32" y="191"/>
                </a:cubicBezTo>
                <a:cubicBezTo>
                  <a:pt x="1" y="254"/>
                  <a:pt x="1" y="286"/>
                  <a:pt x="1" y="349"/>
                </a:cubicBezTo>
                <a:lnTo>
                  <a:pt x="1" y="761"/>
                </a:lnTo>
                <a:cubicBezTo>
                  <a:pt x="1" y="824"/>
                  <a:pt x="1" y="856"/>
                  <a:pt x="32" y="887"/>
                </a:cubicBezTo>
                <a:cubicBezTo>
                  <a:pt x="64" y="951"/>
                  <a:pt x="64" y="982"/>
                  <a:pt x="96" y="1014"/>
                </a:cubicBezTo>
                <a:cubicBezTo>
                  <a:pt x="127" y="1046"/>
                  <a:pt x="191" y="1077"/>
                  <a:pt x="222" y="1077"/>
                </a:cubicBezTo>
                <a:cubicBezTo>
                  <a:pt x="254" y="1109"/>
                  <a:pt x="317" y="1109"/>
                  <a:pt x="349" y="1109"/>
                </a:cubicBezTo>
                <a:cubicBezTo>
                  <a:pt x="412" y="1109"/>
                  <a:pt x="444" y="1109"/>
                  <a:pt x="507" y="1077"/>
                </a:cubicBezTo>
                <a:cubicBezTo>
                  <a:pt x="539" y="1077"/>
                  <a:pt x="571" y="1046"/>
                  <a:pt x="603" y="1014"/>
                </a:cubicBezTo>
                <a:cubicBezTo>
                  <a:pt x="634" y="982"/>
                  <a:pt x="666" y="951"/>
                  <a:pt x="698" y="887"/>
                </a:cubicBezTo>
                <a:cubicBezTo>
                  <a:pt x="698" y="856"/>
                  <a:pt x="698" y="792"/>
                  <a:pt x="698" y="761"/>
                </a:cubicBezTo>
                <a:lnTo>
                  <a:pt x="698" y="349"/>
                </a:lnTo>
                <a:cubicBezTo>
                  <a:pt x="698" y="286"/>
                  <a:pt x="698" y="254"/>
                  <a:pt x="698" y="191"/>
                </a:cubicBezTo>
                <a:cubicBezTo>
                  <a:pt x="666" y="159"/>
                  <a:pt x="634" y="127"/>
                  <a:pt x="603" y="96"/>
                </a:cubicBezTo>
                <a:cubicBezTo>
                  <a:pt x="571" y="64"/>
                  <a:pt x="539" y="32"/>
                  <a:pt x="50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1" name="Google Shape;4611;p40"/>
          <p:cNvSpPr/>
          <p:nvPr/>
        </p:nvSpPr>
        <p:spPr>
          <a:xfrm>
            <a:off x="4237329" y="4242197"/>
            <a:ext cx="20459" cy="47665"/>
          </a:xfrm>
          <a:custGeom>
            <a:avLst/>
            <a:gdLst/>
            <a:ahLst/>
            <a:cxnLst/>
            <a:rect l="l" t="t" r="r" b="b"/>
            <a:pathLst>
              <a:path w="476" h="1109" extrusionOk="0">
                <a:moveTo>
                  <a:pt x="1" y="1"/>
                </a:moveTo>
                <a:lnTo>
                  <a:pt x="1" y="127"/>
                </a:lnTo>
                <a:lnTo>
                  <a:pt x="159" y="127"/>
                </a:lnTo>
                <a:lnTo>
                  <a:pt x="159" y="982"/>
                </a:lnTo>
                <a:lnTo>
                  <a:pt x="1" y="982"/>
                </a:lnTo>
                <a:lnTo>
                  <a:pt x="1" y="1109"/>
                </a:lnTo>
                <a:lnTo>
                  <a:pt x="476" y="1109"/>
                </a:lnTo>
                <a:lnTo>
                  <a:pt x="476" y="982"/>
                </a:lnTo>
                <a:lnTo>
                  <a:pt x="286" y="982"/>
                </a:lnTo>
                <a:lnTo>
                  <a:pt x="2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2" name="Google Shape;4612;p40"/>
          <p:cNvSpPr/>
          <p:nvPr/>
        </p:nvSpPr>
        <p:spPr>
          <a:xfrm>
            <a:off x="4265912" y="4242197"/>
            <a:ext cx="30000" cy="47665"/>
          </a:xfrm>
          <a:custGeom>
            <a:avLst/>
            <a:gdLst/>
            <a:ahLst/>
            <a:cxnLst/>
            <a:rect l="l" t="t" r="r" b="b"/>
            <a:pathLst>
              <a:path w="698" h="1109" extrusionOk="0">
                <a:moveTo>
                  <a:pt x="349" y="96"/>
                </a:moveTo>
                <a:cubicBezTo>
                  <a:pt x="381" y="96"/>
                  <a:pt x="412" y="127"/>
                  <a:pt x="444" y="127"/>
                </a:cubicBezTo>
                <a:cubicBezTo>
                  <a:pt x="476" y="127"/>
                  <a:pt x="476" y="159"/>
                  <a:pt x="507" y="191"/>
                </a:cubicBezTo>
                <a:cubicBezTo>
                  <a:pt x="539" y="191"/>
                  <a:pt x="539" y="222"/>
                  <a:pt x="571" y="254"/>
                </a:cubicBezTo>
                <a:cubicBezTo>
                  <a:pt x="571" y="286"/>
                  <a:pt x="571" y="317"/>
                  <a:pt x="571" y="349"/>
                </a:cubicBezTo>
                <a:lnTo>
                  <a:pt x="571" y="761"/>
                </a:lnTo>
                <a:cubicBezTo>
                  <a:pt x="571" y="792"/>
                  <a:pt x="571" y="824"/>
                  <a:pt x="571" y="856"/>
                </a:cubicBezTo>
                <a:cubicBezTo>
                  <a:pt x="539" y="887"/>
                  <a:pt x="539" y="919"/>
                  <a:pt x="507" y="951"/>
                </a:cubicBezTo>
                <a:cubicBezTo>
                  <a:pt x="476" y="951"/>
                  <a:pt x="476" y="982"/>
                  <a:pt x="444" y="982"/>
                </a:cubicBezTo>
                <a:cubicBezTo>
                  <a:pt x="412" y="1014"/>
                  <a:pt x="381" y="1014"/>
                  <a:pt x="349" y="1014"/>
                </a:cubicBezTo>
                <a:cubicBezTo>
                  <a:pt x="317" y="1014"/>
                  <a:pt x="286" y="1014"/>
                  <a:pt x="254" y="982"/>
                </a:cubicBezTo>
                <a:cubicBezTo>
                  <a:pt x="222" y="982"/>
                  <a:pt x="191" y="951"/>
                  <a:pt x="191" y="951"/>
                </a:cubicBezTo>
                <a:cubicBezTo>
                  <a:pt x="159" y="919"/>
                  <a:pt x="127" y="887"/>
                  <a:pt x="127" y="856"/>
                </a:cubicBezTo>
                <a:cubicBezTo>
                  <a:pt x="127" y="824"/>
                  <a:pt x="96" y="792"/>
                  <a:pt x="96" y="761"/>
                </a:cubicBezTo>
                <a:lnTo>
                  <a:pt x="96" y="349"/>
                </a:lnTo>
                <a:cubicBezTo>
                  <a:pt x="96" y="317"/>
                  <a:pt x="127" y="286"/>
                  <a:pt x="127" y="254"/>
                </a:cubicBezTo>
                <a:cubicBezTo>
                  <a:pt x="127" y="222"/>
                  <a:pt x="159" y="191"/>
                  <a:pt x="191" y="191"/>
                </a:cubicBezTo>
                <a:cubicBezTo>
                  <a:pt x="191" y="159"/>
                  <a:pt x="222" y="127"/>
                  <a:pt x="254" y="127"/>
                </a:cubicBezTo>
                <a:cubicBezTo>
                  <a:pt x="286" y="127"/>
                  <a:pt x="317" y="96"/>
                  <a:pt x="349" y="96"/>
                </a:cubicBezTo>
                <a:close/>
                <a:moveTo>
                  <a:pt x="222" y="1"/>
                </a:moveTo>
                <a:cubicBezTo>
                  <a:pt x="159" y="32"/>
                  <a:pt x="127" y="64"/>
                  <a:pt x="96" y="96"/>
                </a:cubicBezTo>
                <a:cubicBezTo>
                  <a:pt x="64" y="127"/>
                  <a:pt x="32" y="159"/>
                  <a:pt x="32" y="191"/>
                </a:cubicBezTo>
                <a:cubicBezTo>
                  <a:pt x="1" y="254"/>
                  <a:pt x="1" y="286"/>
                  <a:pt x="1" y="349"/>
                </a:cubicBezTo>
                <a:lnTo>
                  <a:pt x="1" y="761"/>
                </a:lnTo>
                <a:cubicBezTo>
                  <a:pt x="1" y="824"/>
                  <a:pt x="1" y="856"/>
                  <a:pt x="32" y="887"/>
                </a:cubicBezTo>
                <a:cubicBezTo>
                  <a:pt x="32" y="951"/>
                  <a:pt x="64" y="982"/>
                  <a:pt x="96" y="1014"/>
                </a:cubicBezTo>
                <a:cubicBezTo>
                  <a:pt x="127" y="1046"/>
                  <a:pt x="159" y="1077"/>
                  <a:pt x="222" y="1077"/>
                </a:cubicBezTo>
                <a:cubicBezTo>
                  <a:pt x="254" y="1109"/>
                  <a:pt x="286" y="1109"/>
                  <a:pt x="349" y="1109"/>
                </a:cubicBezTo>
                <a:cubicBezTo>
                  <a:pt x="412" y="1109"/>
                  <a:pt x="444" y="1109"/>
                  <a:pt x="476" y="1077"/>
                </a:cubicBezTo>
                <a:cubicBezTo>
                  <a:pt x="539" y="1077"/>
                  <a:pt x="571" y="1046"/>
                  <a:pt x="602" y="1014"/>
                </a:cubicBezTo>
                <a:cubicBezTo>
                  <a:pt x="634" y="982"/>
                  <a:pt x="666" y="951"/>
                  <a:pt x="666" y="887"/>
                </a:cubicBezTo>
                <a:cubicBezTo>
                  <a:pt x="697" y="856"/>
                  <a:pt x="697" y="792"/>
                  <a:pt x="697" y="761"/>
                </a:cubicBezTo>
                <a:lnTo>
                  <a:pt x="697" y="349"/>
                </a:lnTo>
                <a:cubicBezTo>
                  <a:pt x="697" y="286"/>
                  <a:pt x="697" y="254"/>
                  <a:pt x="666" y="191"/>
                </a:cubicBezTo>
                <a:cubicBezTo>
                  <a:pt x="666" y="159"/>
                  <a:pt x="634" y="127"/>
                  <a:pt x="602" y="96"/>
                </a:cubicBezTo>
                <a:cubicBezTo>
                  <a:pt x="571" y="64"/>
                  <a:pt x="539" y="32"/>
                  <a:pt x="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3" name="Google Shape;4613;p40"/>
          <p:cNvSpPr/>
          <p:nvPr/>
        </p:nvSpPr>
        <p:spPr>
          <a:xfrm>
            <a:off x="4166541" y="4317068"/>
            <a:ext cx="20459" cy="47665"/>
          </a:xfrm>
          <a:custGeom>
            <a:avLst/>
            <a:gdLst/>
            <a:ahLst/>
            <a:cxnLst/>
            <a:rect l="l" t="t" r="r" b="b"/>
            <a:pathLst>
              <a:path w="476" h="1109" extrusionOk="0">
                <a:moveTo>
                  <a:pt x="1" y="0"/>
                </a:moveTo>
                <a:lnTo>
                  <a:pt x="1" y="127"/>
                </a:lnTo>
                <a:lnTo>
                  <a:pt x="191" y="127"/>
                </a:lnTo>
                <a:lnTo>
                  <a:pt x="191" y="982"/>
                </a:lnTo>
                <a:lnTo>
                  <a:pt x="1" y="982"/>
                </a:lnTo>
                <a:lnTo>
                  <a:pt x="1" y="1109"/>
                </a:lnTo>
                <a:lnTo>
                  <a:pt x="476" y="1109"/>
                </a:lnTo>
                <a:lnTo>
                  <a:pt x="476" y="1014"/>
                </a:lnTo>
                <a:lnTo>
                  <a:pt x="317" y="1014"/>
                </a:lnTo>
                <a:lnTo>
                  <a:pt x="3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4" name="Google Shape;4614;p40"/>
          <p:cNvSpPr/>
          <p:nvPr/>
        </p:nvSpPr>
        <p:spPr>
          <a:xfrm>
            <a:off x="4199207" y="4317068"/>
            <a:ext cx="20459" cy="47665"/>
          </a:xfrm>
          <a:custGeom>
            <a:avLst/>
            <a:gdLst/>
            <a:ahLst/>
            <a:cxnLst/>
            <a:rect l="l" t="t" r="r" b="b"/>
            <a:pathLst>
              <a:path w="476" h="1109" extrusionOk="0">
                <a:moveTo>
                  <a:pt x="1" y="0"/>
                </a:moveTo>
                <a:lnTo>
                  <a:pt x="1" y="127"/>
                </a:lnTo>
                <a:lnTo>
                  <a:pt x="191" y="127"/>
                </a:lnTo>
                <a:lnTo>
                  <a:pt x="191" y="982"/>
                </a:lnTo>
                <a:lnTo>
                  <a:pt x="1" y="982"/>
                </a:lnTo>
                <a:lnTo>
                  <a:pt x="1" y="1109"/>
                </a:lnTo>
                <a:lnTo>
                  <a:pt x="476" y="1109"/>
                </a:lnTo>
                <a:lnTo>
                  <a:pt x="476" y="1014"/>
                </a:lnTo>
                <a:lnTo>
                  <a:pt x="317" y="1014"/>
                </a:lnTo>
                <a:lnTo>
                  <a:pt x="3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5" name="Google Shape;4615;p40"/>
          <p:cNvSpPr/>
          <p:nvPr/>
        </p:nvSpPr>
        <p:spPr>
          <a:xfrm>
            <a:off x="4227788" y="4317067"/>
            <a:ext cx="30000" cy="49040"/>
          </a:xfrm>
          <a:custGeom>
            <a:avLst/>
            <a:gdLst/>
            <a:ahLst/>
            <a:cxnLst/>
            <a:rect l="l" t="t" r="r" b="b"/>
            <a:pathLst>
              <a:path w="698" h="1141" extrusionOk="0">
                <a:moveTo>
                  <a:pt x="444" y="127"/>
                </a:moveTo>
                <a:cubicBezTo>
                  <a:pt x="476" y="159"/>
                  <a:pt x="508" y="159"/>
                  <a:pt x="539" y="190"/>
                </a:cubicBezTo>
                <a:cubicBezTo>
                  <a:pt x="539" y="222"/>
                  <a:pt x="571" y="222"/>
                  <a:pt x="571" y="254"/>
                </a:cubicBezTo>
                <a:cubicBezTo>
                  <a:pt x="603" y="285"/>
                  <a:pt x="603" y="317"/>
                  <a:pt x="603" y="349"/>
                </a:cubicBezTo>
                <a:lnTo>
                  <a:pt x="603" y="792"/>
                </a:lnTo>
                <a:cubicBezTo>
                  <a:pt x="603" y="824"/>
                  <a:pt x="603" y="855"/>
                  <a:pt x="571" y="887"/>
                </a:cubicBezTo>
                <a:cubicBezTo>
                  <a:pt x="571" y="887"/>
                  <a:pt x="539" y="919"/>
                  <a:pt x="539" y="950"/>
                </a:cubicBezTo>
                <a:cubicBezTo>
                  <a:pt x="508" y="982"/>
                  <a:pt x="476" y="982"/>
                  <a:pt x="444" y="1014"/>
                </a:cubicBezTo>
                <a:lnTo>
                  <a:pt x="254" y="1014"/>
                </a:lnTo>
                <a:cubicBezTo>
                  <a:pt x="254" y="982"/>
                  <a:pt x="223" y="982"/>
                  <a:pt x="191" y="950"/>
                </a:cubicBezTo>
                <a:cubicBezTo>
                  <a:pt x="159" y="919"/>
                  <a:pt x="159" y="887"/>
                  <a:pt x="128" y="887"/>
                </a:cubicBezTo>
                <a:cubicBezTo>
                  <a:pt x="128" y="855"/>
                  <a:pt x="128" y="824"/>
                  <a:pt x="128" y="792"/>
                </a:cubicBezTo>
                <a:lnTo>
                  <a:pt x="128" y="349"/>
                </a:lnTo>
                <a:cubicBezTo>
                  <a:pt x="128" y="317"/>
                  <a:pt x="128" y="285"/>
                  <a:pt x="128" y="254"/>
                </a:cubicBezTo>
                <a:cubicBezTo>
                  <a:pt x="159" y="222"/>
                  <a:pt x="159" y="222"/>
                  <a:pt x="191" y="190"/>
                </a:cubicBezTo>
                <a:cubicBezTo>
                  <a:pt x="223" y="159"/>
                  <a:pt x="254" y="159"/>
                  <a:pt x="254" y="127"/>
                </a:cubicBezTo>
                <a:close/>
                <a:moveTo>
                  <a:pt x="349" y="0"/>
                </a:moveTo>
                <a:cubicBezTo>
                  <a:pt x="318" y="0"/>
                  <a:pt x="254" y="0"/>
                  <a:pt x="223" y="32"/>
                </a:cubicBezTo>
                <a:cubicBezTo>
                  <a:pt x="191" y="64"/>
                  <a:pt x="128" y="64"/>
                  <a:pt x="96" y="95"/>
                </a:cubicBezTo>
                <a:cubicBezTo>
                  <a:pt x="64" y="127"/>
                  <a:pt x="64" y="159"/>
                  <a:pt x="33" y="222"/>
                </a:cubicBezTo>
                <a:cubicBezTo>
                  <a:pt x="1" y="254"/>
                  <a:pt x="1" y="317"/>
                  <a:pt x="1" y="349"/>
                </a:cubicBezTo>
                <a:lnTo>
                  <a:pt x="1" y="792"/>
                </a:lnTo>
                <a:cubicBezTo>
                  <a:pt x="1" y="824"/>
                  <a:pt x="1" y="887"/>
                  <a:pt x="33" y="919"/>
                </a:cubicBezTo>
                <a:cubicBezTo>
                  <a:pt x="64" y="950"/>
                  <a:pt x="64" y="982"/>
                  <a:pt x="96" y="1014"/>
                </a:cubicBezTo>
                <a:cubicBezTo>
                  <a:pt x="128" y="1045"/>
                  <a:pt x="191" y="1077"/>
                  <a:pt x="223" y="1109"/>
                </a:cubicBezTo>
                <a:cubicBezTo>
                  <a:pt x="254" y="1109"/>
                  <a:pt x="318" y="1140"/>
                  <a:pt x="349" y="1140"/>
                </a:cubicBezTo>
                <a:cubicBezTo>
                  <a:pt x="413" y="1140"/>
                  <a:pt x="444" y="1109"/>
                  <a:pt x="508" y="1109"/>
                </a:cubicBezTo>
                <a:cubicBezTo>
                  <a:pt x="539" y="1077"/>
                  <a:pt x="571" y="1045"/>
                  <a:pt x="603" y="1014"/>
                </a:cubicBezTo>
                <a:cubicBezTo>
                  <a:pt x="634" y="982"/>
                  <a:pt x="666" y="950"/>
                  <a:pt x="698" y="919"/>
                </a:cubicBezTo>
                <a:cubicBezTo>
                  <a:pt x="698" y="887"/>
                  <a:pt x="698" y="824"/>
                  <a:pt x="698" y="792"/>
                </a:cubicBezTo>
                <a:lnTo>
                  <a:pt x="698" y="349"/>
                </a:lnTo>
                <a:cubicBezTo>
                  <a:pt x="698" y="317"/>
                  <a:pt x="698" y="254"/>
                  <a:pt x="698" y="222"/>
                </a:cubicBezTo>
                <a:cubicBezTo>
                  <a:pt x="666" y="190"/>
                  <a:pt x="634" y="127"/>
                  <a:pt x="603" y="95"/>
                </a:cubicBezTo>
                <a:cubicBezTo>
                  <a:pt x="571" y="64"/>
                  <a:pt x="539" y="64"/>
                  <a:pt x="508" y="32"/>
                </a:cubicBezTo>
                <a:cubicBezTo>
                  <a:pt x="444" y="0"/>
                  <a:pt x="413" y="0"/>
                  <a:pt x="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6" name="Google Shape;4616;p40"/>
          <p:cNvSpPr/>
          <p:nvPr/>
        </p:nvSpPr>
        <p:spPr>
          <a:xfrm>
            <a:off x="4265912" y="4317067"/>
            <a:ext cx="30000" cy="49040"/>
          </a:xfrm>
          <a:custGeom>
            <a:avLst/>
            <a:gdLst/>
            <a:ahLst/>
            <a:cxnLst/>
            <a:rect l="l" t="t" r="r" b="b"/>
            <a:pathLst>
              <a:path w="698" h="1141" extrusionOk="0">
                <a:moveTo>
                  <a:pt x="444" y="127"/>
                </a:moveTo>
                <a:cubicBezTo>
                  <a:pt x="476" y="159"/>
                  <a:pt x="476" y="159"/>
                  <a:pt x="507" y="190"/>
                </a:cubicBezTo>
                <a:cubicBezTo>
                  <a:pt x="539" y="222"/>
                  <a:pt x="539" y="222"/>
                  <a:pt x="571" y="254"/>
                </a:cubicBezTo>
                <a:cubicBezTo>
                  <a:pt x="571" y="285"/>
                  <a:pt x="571" y="317"/>
                  <a:pt x="571" y="349"/>
                </a:cubicBezTo>
                <a:lnTo>
                  <a:pt x="571" y="792"/>
                </a:lnTo>
                <a:cubicBezTo>
                  <a:pt x="571" y="824"/>
                  <a:pt x="571" y="855"/>
                  <a:pt x="571" y="887"/>
                </a:cubicBezTo>
                <a:cubicBezTo>
                  <a:pt x="539" y="887"/>
                  <a:pt x="539" y="919"/>
                  <a:pt x="507" y="950"/>
                </a:cubicBezTo>
                <a:cubicBezTo>
                  <a:pt x="476" y="982"/>
                  <a:pt x="476" y="982"/>
                  <a:pt x="444" y="1014"/>
                </a:cubicBezTo>
                <a:lnTo>
                  <a:pt x="254" y="1014"/>
                </a:lnTo>
                <a:cubicBezTo>
                  <a:pt x="222" y="982"/>
                  <a:pt x="191" y="982"/>
                  <a:pt x="191" y="950"/>
                </a:cubicBezTo>
                <a:cubicBezTo>
                  <a:pt x="159" y="919"/>
                  <a:pt x="127" y="887"/>
                  <a:pt x="127" y="887"/>
                </a:cubicBezTo>
                <a:cubicBezTo>
                  <a:pt x="127" y="855"/>
                  <a:pt x="96" y="824"/>
                  <a:pt x="96" y="792"/>
                </a:cubicBezTo>
                <a:lnTo>
                  <a:pt x="96" y="349"/>
                </a:lnTo>
                <a:cubicBezTo>
                  <a:pt x="96" y="317"/>
                  <a:pt x="127" y="285"/>
                  <a:pt x="127" y="254"/>
                </a:cubicBezTo>
                <a:cubicBezTo>
                  <a:pt x="127" y="222"/>
                  <a:pt x="159" y="222"/>
                  <a:pt x="191" y="190"/>
                </a:cubicBezTo>
                <a:cubicBezTo>
                  <a:pt x="191" y="159"/>
                  <a:pt x="222" y="159"/>
                  <a:pt x="254" y="127"/>
                </a:cubicBezTo>
                <a:close/>
                <a:moveTo>
                  <a:pt x="349" y="0"/>
                </a:moveTo>
                <a:cubicBezTo>
                  <a:pt x="286" y="0"/>
                  <a:pt x="254" y="0"/>
                  <a:pt x="222" y="32"/>
                </a:cubicBezTo>
                <a:cubicBezTo>
                  <a:pt x="159" y="64"/>
                  <a:pt x="127" y="64"/>
                  <a:pt x="96" y="95"/>
                </a:cubicBezTo>
                <a:cubicBezTo>
                  <a:pt x="64" y="127"/>
                  <a:pt x="32" y="159"/>
                  <a:pt x="32" y="222"/>
                </a:cubicBezTo>
                <a:cubicBezTo>
                  <a:pt x="1" y="254"/>
                  <a:pt x="1" y="317"/>
                  <a:pt x="1" y="349"/>
                </a:cubicBezTo>
                <a:lnTo>
                  <a:pt x="1" y="792"/>
                </a:lnTo>
                <a:cubicBezTo>
                  <a:pt x="1" y="824"/>
                  <a:pt x="1" y="887"/>
                  <a:pt x="32" y="919"/>
                </a:cubicBezTo>
                <a:cubicBezTo>
                  <a:pt x="32" y="950"/>
                  <a:pt x="64" y="982"/>
                  <a:pt x="96" y="1014"/>
                </a:cubicBezTo>
                <a:cubicBezTo>
                  <a:pt x="127" y="1045"/>
                  <a:pt x="159" y="1077"/>
                  <a:pt x="222" y="1109"/>
                </a:cubicBezTo>
                <a:cubicBezTo>
                  <a:pt x="254" y="1109"/>
                  <a:pt x="286" y="1140"/>
                  <a:pt x="349" y="1140"/>
                </a:cubicBezTo>
                <a:cubicBezTo>
                  <a:pt x="412" y="1140"/>
                  <a:pt x="444" y="1109"/>
                  <a:pt x="476" y="1109"/>
                </a:cubicBezTo>
                <a:cubicBezTo>
                  <a:pt x="539" y="1077"/>
                  <a:pt x="571" y="1045"/>
                  <a:pt x="602" y="1014"/>
                </a:cubicBezTo>
                <a:cubicBezTo>
                  <a:pt x="634" y="982"/>
                  <a:pt x="666" y="950"/>
                  <a:pt x="666" y="919"/>
                </a:cubicBezTo>
                <a:cubicBezTo>
                  <a:pt x="697" y="887"/>
                  <a:pt x="697" y="824"/>
                  <a:pt x="697" y="792"/>
                </a:cubicBezTo>
                <a:lnTo>
                  <a:pt x="697" y="349"/>
                </a:lnTo>
                <a:cubicBezTo>
                  <a:pt x="697" y="317"/>
                  <a:pt x="697" y="254"/>
                  <a:pt x="666" y="222"/>
                </a:cubicBezTo>
                <a:cubicBezTo>
                  <a:pt x="666" y="190"/>
                  <a:pt x="634" y="127"/>
                  <a:pt x="602" y="95"/>
                </a:cubicBezTo>
                <a:cubicBezTo>
                  <a:pt x="571" y="64"/>
                  <a:pt x="539" y="64"/>
                  <a:pt x="476" y="32"/>
                </a:cubicBezTo>
                <a:cubicBezTo>
                  <a:pt x="444" y="0"/>
                  <a:pt x="381" y="0"/>
                  <a:pt x="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7" name="Google Shape;4617;p40"/>
          <p:cNvSpPr/>
          <p:nvPr/>
        </p:nvSpPr>
        <p:spPr>
          <a:xfrm>
            <a:off x="4166541" y="4393271"/>
            <a:ext cx="20459" cy="47708"/>
          </a:xfrm>
          <a:custGeom>
            <a:avLst/>
            <a:gdLst/>
            <a:ahLst/>
            <a:cxnLst/>
            <a:rect l="l" t="t" r="r" b="b"/>
            <a:pathLst>
              <a:path w="476" h="1110" extrusionOk="0">
                <a:moveTo>
                  <a:pt x="1" y="1"/>
                </a:moveTo>
                <a:lnTo>
                  <a:pt x="1" y="127"/>
                </a:lnTo>
                <a:lnTo>
                  <a:pt x="191" y="127"/>
                </a:lnTo>
                <a:lnTo>
                  <a:pt x="191" y="983"/>
                </a:lnTo>
                <a:lnTo>
                  <a:pt x="1" y="983"/>
                </a:lnTo>
                <a:lnTo>
                  <a:pt x="1" y="1109"/>
                </a:lnTo>
                <a:lnTo>
                  <a:pt x="476" y="1109"/>
                </a:lnTo>
                <a:lnTo>
                  <a:pt x="476" y="983"/>
                </a:lnTo>
                <a:lnTo>
                  <a:pt x="317" y="983"/>
                </a:lnTo>
                <a:lnTo>
                  <a:pt x="3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8" name="Google Shape;4618;p40"/>
          <p:cNvSpPr/>
          <p:nvPr/>
        </p:nvSpPr>
        <p:spPr>
          <a:xfrm>
            <a:off x="4195123" y="4393271"/>
            <a:ext cx="30000" cy="47708"/>
          </a:xfrm>
          <a:custGeom>
            <a:avLst/>
            <a:gdLst/>
            <a:ahLst/>
            <a:cxnLst/>
            <a:rect l="l" t="t" r="r" b="b"/>
            <a:pathLst>
              <a:path w="698" h="1110" extrusionOk="0">
                <a:moveTo>
                  <a:pt x="349" y="96"/>
                </a:moveTo>
                <a:cubicBezTo>
                  <a:pt x="381" y="96"/>
                  <a:pt x="412" y="96"/>
                  <a:pt x="444" y="127"/>
                </a:cubicBezTo>
                <a:cubicBezTo>
                  <a:pt x="476" y="127"/>
                  <a:pt x="507" y="159"/>
                  <a:pt x="507" y="159"/>
                </a:cubicBezTo>
                <a:cubicBezTo>
                  <a:pt x="539" y="191"/>
                  <a:pt x="571" y="222"/>
                  <a:pt x="571" y="254"/>
                </a:cubicBezTo>
                <a:cubicBezTo>
                  <a:pt x="571" y="286"/>
                  <a:pt x="603" y="317"/>
                  <a:pt x="603" y="349"/>
                </a:cubicBezTo>
                <a:lnTo>
                  <a:pt x="603" y="761"/>
                </a:lnTo>
                <a:cubicBezTo>
                  <a:pt x="603" y="793"/>
                  <a:pt x="571" y="824"/>
                  <a:pt x="571" y="856"/>
                </a:cubicBezTo>
                <a:cubicBezTo>
                  <a:pt x="571" y="888"/>
                  <a:pt x="539" y="919"/>
                  <a:pt x="507" y="919"/>
                </a:cubicBezTo>
                <a:cubicBezTo>
                  <a:pt x="507" y="951"/>
                  <a:pt x="476" y="983"/>
                  <a:pt x="444" y="983"/>
                </a:cubicBezTo>
                <a:cubicBezTo>
                  <a:pt x="412" y="983"/>
                  <a:pt x="381" y="1014"/>
                  <a:pt x="349" y="1014"/>
                </a:cubicBezTo>
                <a:cubicBezTo>
                  <a:pt x="317" y="1014"/>
                  <a:pt x="286" y="983"/>
                  <a:pt x="254" y="983"/>
                </a:cubicBezTo>
                <a:cubicBezTo>
                  <a:pt x="222" y="983"/>
                  <a:pt x="222" y="951"/>
                  <a:pt x="191" y="919"/>
                </a:cubicBezTo>
                <a:cubicBezTo>
                  <a:pt x="159" y="919"/>
                  <a:pt x="159" y="888"/>
                  <a:pt x="127" y="856"/>
                </a:cubicBezTo>
                <a:cubicBezTo>
                  <a:pt x="127" y="824"/>
                  <a:pt x="127" y="793"/>
                  <a:pt x="127" y="761"/>
                </a:cubicBezTo>
                <a:lnTo>
                  <a:pt x="127" y="349"/>
                </a:lnTo>
                <a:cubicBezTo>
                  <a:pt x="127" y="317"/>
                  <a:pt x="127" y="286"/>
                  <a:pt x="127" y="254"/>
                </a:cubicBezTo>
                <a:cubicBezTo>
                  <a:pt x="159" y="222"/>
                  <a:pt x="159" y="191"/>
                  <a:pt x="191" y="159"/>
                </a:cubicBezTo>
                <a:cubicBezTo>
                  <a:pt x="222" y="159"/>
                  <a:pt x="222" y="127"/>
                  <a:pt x="254" y="127"/>
                </a:cubicBezTo>
                <a:cubicBezTo>
                  <a:pt x="286" y="96"/>
                  <a:pt x="317" y="96"/>
                  <a:pt x="349" y="96"/>
                </a:cubicBezTo>
                <a:close/>
                <a:moveTo>
                  <a:pt x="222" y="1"/>
                </a:moveTo>
                <a:cubicBezTo>
                  <a:pt x="191" y="32"/>
                  <a:pt x="127" y="64"/>
                  <a:pt x="96" y="96"/>
                </a:cubicBezTo>
                <a:cubicBezTo>
                  <a:pt x="64" y="127"/>
                  <a:pt x="64" y="159"/>
                  <a:pt x="32" y="191"/>
                </a:cubicBezTo>
                <a:cubicBezTo>
                  <a:pt x="1" y="254"/>
                  <a:pt x="1" y="286"/>
                  <a:pt x="1" y="349"/>
                </a:cubicBezTo>
                <a:lnTo>
                  <a:pt x="1" y="761"/>
                </a:lnTo>
                <a:cubicBezTo>
                  <a:pt x="1" y="824"/>
                  <a:pt x="1" y="856"/>
                  <a:pt x="32" y="888"/>
                </a:cubicBezTo>
                <a:cubicBezTo>
                  <a:pt x="64" y="951"/>
                  <a:pt x="64" y="983"/>
                  <a:pt x="96" y="1014"/>
                </a:cubicBezTo>
                <a:cubicBezTo>
                  <a:pt x="127" y="1046"/>
                  <a:pt x="191" y="1078"/>
                  <a:pt x="222" y="1078"/>
                </a:cubicBezTo>
                <a:cubicBezTo>
                  <a:pt x="254" y="1109"/>
                  <a:pt x="317" y="1109"/>
                  <a:pt x="349" y="1109"/>
                </a:cubicBezTo>
                <a:cubicBezTo>
                  <a:pt x="412" y="1109"/>
                  <a:pt x="444" y="1109"/>
                  <a:pt x="507" y="1078"/>
                </a:cubicBezTo>
                <a:cubicBezTo>
                  <a:pt x="539" y="1078"/>
                  <a:pt x="571" y="1046"/>
                  <a:pt x="603" y="1014"/>
                </a:cubicBezTo>
                <a:cubicBezTo>
                  <a:pt x="634" y="983"/>
                  <a:pt x="666" y="951"/>
                  <a:pt x="698" y="888"/>
                </a:cubicBezTo>
                <a:cubicBezTo>
                  <a:pt x="698" y="856"/>
                  <a:pt x="698" y="824"/>
                  <a:pt x="698" y="761"/>
                </a:cubicBezTo>
                <a:lnTo>
                  <a:pt x="698" y="349"/>
                </a:lnTo>
                <a:cubicBezTo>
                  <a:pt x="698" y="286"/>
                  <a:pt x="698" y="254"/>
                  <a:pt x="698" y="191"/>
                </a:cubicBezTo>
                <a:cubicBezTo>
                  <a:pt x="666" y="159"/>
                  <a:pt x="634" y="127"/>
                  <a:pt x="603" y="96"/>
                </a:cubicBezTo>
                <a:cubicBezTo>
                  <a:pt x="571" y="64"/>
                  <a:pt x="539" y="32"/>
                  <a:pt x="50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9" name="Google Shape;4619;p40"/>
          <p:cNvSpPr/>
          <p:nvPr/>
        </p:nvSpPr>
        <p:spPr>
          <a:xfrm>
            <a:off x="4233247" y="4393271"/>
            <a:ext cx="30000" cy="47708"/>
          </a:xfrm>
          <a:custGeom>
            <a:avLst/>
            <a:gdLst/>
            <a:ahLst/>
            <a:cxnLst/>
            <a:rect l="l" t="t" r="r" b="b"/>
            <a:pathLst>
              <a:path w="698" h="1110" extrusionOk="0">
                <a:moveTo>
                  <a:pt x="349" y="96"/>
                </a:moveTo>
                <a:cubicBezTo>
                  <a:pt x="381" y="96"/>
                  <a:pt x="412" y="96"/>
                  <a:pt x="444" y="127"/>
                </a:cubicBezTo>
                <a:cubicBezTo>
                  <a:pt x="444" y="127"/>
                  <a:pt x="476" y="159"/>
                  <a:pt x="507" y="159"/>
                </a:cubicBezTo>
                <a:cubicBezTo>
                  <a:pt x="539" y="191"/>
                  <a:pt x="539" y="222"/>
                  <a:pt x="539" y="254"/>
                </a:cubicBezTo>
                <a:cubicBezTo>
                  <a:pt x="571" y="286"/>
                  <a:pt x="571" y="317"/>
                  <a:pt x="571" y="349"/>
                </a:cubicBezTo>
                <a:lnTo>
                  <a:pt x="571" y="761"/>
                </a:lnTo>
                <a:cubicBezTo>
                  <a:pt x="571" y="793"/>
                  <a:pt x="571" y="824"/>
                  <a:pt x="539" y="856"/>
                </a:cubicBezTo>
                <a:cubicBezTo>
                  <a:pt x="539" y="888"/>
                  <a:pt x="539" y="919"/>
                  <a:pt x="507" y="919"/>
                </a:cubicBezTo>
                <a:cubicBezTo>
                  <a:pt x="476" y="951"/>
                  <a:pt x="444" y="983"/>
                  <a:pt x="444" y="983"/>
                </a:cubicBezTo>
                <a:cubicBezTo>
                  <a:pt x="412" y="983"/>
                  <a:pt x="381" y="1014"/>
                  <a:pt x="349" y="1014"/>
                </a:cubicBezTo>
                <a:cubicBezTo>
                  <a:pt x="317" y="1014"/>
                  <a:pt x="286" y="983"/>
                  <a:pt x="254" y="983"/>
                </a:cubicBezTo>
                <a:cubicBezTo>
                  <a:pt x="222" y="983"/>
                  <a:pt x="191" y="951"/>
                  <a:pt x="159" y="919"/>
                </a:cubicBezTo>
                <a:cubicBezTo>
                  <a:pt x="159" y="919"/>
                  <a:pt x="127" y="888"/>
                  <a:pt x="127" y="856"/>
                </a:cubicBezTo>
                <a:cubicBezTo>
                  <a:pt x="96" y="824"/>
                  <a:pt x="96" y="793"/>
                  <a:pt x="96" y="761"/>
                </a:cubicBezTo>
                <a:lnTo>
                  <a:pt x="96" y="349"/>
                </a:lnTo>
                <a:cubicBezTo>
                  <a:pt x="96" y="317"/>
                  <a:pt x="96" y="286"/>
                  <a:pt x="127" y="254"/>
                </a:cubicBezTo>
                <a:cubicBezTo>
                  <a:pt x="127" y="222"/>
                  <a:pt x="159" y="191"/>
                  <a:pt x="159" y="159"/>
                </a:cubicBezTo>
                <a:cubicBezTo>
                  <a:pt x="191" y="159"/>
                  <a:pt x="222" y="127"/>
                  <a:pt x="254" y="127"/>
                </a:cubicBezTo>
                <a:cubicBezTo>
                  <a:pt x="286" y="96"/>
                  <a:pt x="317" y="96"/>
                  <a:pt x="349" y="96"/>
                </a:cubicBezTo>
                <a:close/>
                <a:moveTo>
                  <a:pt x="191" y="1"/>
                </a:moveTo>
                <a:cubicBezTo>
                  <a:pt x="159" y="32"/>
                  <a:pt x="127" y="64"/>
                  <a:pt x="96" y="96"/>
                </a:cubicBezTo>
                <a:cubicBezTo>
                  <a:pt x="64" y="127"/>
                  <a:pt x="32" y="159"/>
                  <a:pt x="32" y="191"/>
                </a:cubicBezTo>
                <a:cubicBezTo>
                  <a:pt x="1" y="254"/>
                  <a:pt x="1" y="286"/>
                  <a:pt x="1" y="349"/>
                </a:cubicBezTo>
                <a:lnTo>
                  <a:pt x="1" y="761"/>
                </a:lnTo>
                <a:cubicBezTo>
                  <a:pt x="1" y="824"/>
                  <a:pt x="1" y="856"/>
                  <a:pt x="32" y="888"/>
                </a:cubicBezTo>
                <a:cubicBezTo>
                  <a:pt x="32" y="951"/>
                  <a:pt x="64" y="983"/>
                  <a:pt x="96" y="1014"/>
                </a:cubicBezTo>
                <a:cubicBezTo>
                  <a:pt x="127" y="1046"/>
                  <a:pt x="159" y="1078"/>
                  <a:pt x="191" y="1078"/>
                </a:cubicBezTo>
                <a:cubicBezTo>
                  <a:pt x="254" y="1109"/>
                  <a:pt x="286" y="1109"/>
                  <a:pt x="349" y="1109"/>
                </a:cubicBezTo>
                <a:cubicBezTo>
                  <a:pt x="381" y="1109"/>
                  <a:pt x="444" y="1109"/>
                  <a:pt x="476" y="1078"/>
                </a:cubicBezTo>
                <a:cubicBezTo>
                  <a:pt x="507" y="1078"/>
                  <a:pt x="571" y="1046"/>
                  <a:pt x="602" y="1014"/>
                </a:cubicBezTo>
                <a:cubicBezTo>
                  <a:pt x="634" y="983"/>
                  <a:pt x="634" y="951"/>
                  <a:pt x="666" y="888"/>
                </a:cubicBezTo>
                <a:cubicBezTo>
                  <a:pt x="697" y="856"/>
                  <a:pt x="697" y="824"/>
                  <a:pt x="697" y="761"/>
                </a:cubicBezTo>
                <a:lnTo>
                  <a:pt x="697" y="349"/>
                </a:lnTo>
                <a:cubicBezTo>
                  <a:pt x="697" y="286"/>
                  <a:pt x="697" y="254"/>
                  <a:pt x="666" y="191"/>
                </a:cubicBezTo>
                <a:cubicBezTo>
                  <a:pt x="666" y="159"/>
                  <a:pt x="634" y="127"/>
                  <a:pt x="602" y="96"/>
                </a:cubicBezTo>
                <a:cubicBezTo>
                  <a:pt x="571" y="64"/>
                  <a:pt x="539" y="32"/>
                  <a:pt x="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0" name="Google Shape;4620;p40"/>
          <p:cNvSpPr/>
          <p:nvPr/>
        </p:nvSpPr>
        <p:spPr>
          <a:xfrm>
            <a:off x="4274077" y="4393271"/>
            <a:ext cx="20459" cy="47708"/>
          </a:xfrm>
          <a:custGeom>
            <a:avLst/>
            <a:gdLst/>
            <a:ahLst/>
            <a:cxnLst/>
            <a:rect l="l" t="t" r="r" b="b"/>
            <a:pathLst>
              <a:path w="476" h="1110" extrusionOk="0">
                <a:moveTo>
                  <a:pt x="1" y="1"/>
                </a:moveTo>
                <a:lnTo>
                  <a:pt x="1" y="127"/>
                </a:lnTo>
                <a:lnTo>
                  <a:pt x="191" y="127"/>
                </a:lnTo>
                <a:lnTo>
                  <a:pt x="191" y="983"/>
                </a:lnTo>
                <a:lnTo>
                  <a:pt x="1" y="983"/>
                </a:lnTo>
                <a:lnTo>
                  <a:pt x="1" y="1109"/>
                </a:lnTo>
                <a:lnTo>
                  <a:pt x="476" y="1109"/>
                </a:lnTo>
                <a:lnTo>
                  <a:pt x="476" y="983"/>
                </a:lnTo>
                <a:lnTo>
                  <a:pt x="317" y="983"/>
                </a:lnTo>
                <a:lnTo>
                  <a:pt x="3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1" name="Google Shape;4621;p40"/>
          <p:cNvSpPr/>
          <p:nvPr/>
        </p:nvSpPr>
        <p:spPr>
          <a:xfrm>
            <a:off x="2013245" y="4084288"/>
            <a:ext cx="607092" cy="392064"/>
          </a:xfrm>
          <a:custGeom>
            <a:avLst/>
            <a:gdLst/>
            <a:ahLst/>
            <a:cxnLst/>
            <a:rect l="l" t="t" r="r" b="b"/>
            <a:pathLst>
              <a:path w="14125" h="9122" extrusionOk="0">
                <a:moveTo>
                  <a:pt x="0" y="1"/>
                </a:moveTo>
                <a:lnTo>
                  <a:pt x="0" y="9122"/>
                </a:lnTo>
                <a:lnTo>
                  <a:pt x="14125" y="9122"/>
                </a:lnTo>
                <a:lnTo>
                  <a:pt x="141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2" name="Google Shape;4622;p40"/>
          <p:cNvSpPr/>
          <p:nvPr/>
        </p:nvSpPr>
        <p:spPr>
          <a:xfrm>
            <a:off x="1924749" y="4499433"/>
            <a:ext cx="784084" cy="19127"/>
          </a:xfrm>
          <a:custGeom>
            <a:avLst/>
            <a:gdLst/>
            <a:ahLst/>
            <a:cxnLst/>
            <a:rect l="l" t="t" r="r" b="b"/>
            <a:pathLst>
              <a:path w="18243" h="445" extrusionOk="0">
                <a:moveTo>
                  <a:pt x="1" y="1"/>
                </a:moveTo>
                <a:lnTo>
                  <a:pt x="1" y="444"/>
                </a:lnTo>
                <a:lnTo>
                  <a:pt x="18242" y="444"/>
                </a:lnTo>
                <a:lnTo>
                  <a:pt x="1824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3" name="Google Shape;4623;p40"/>
          <p:cNvSpPr/>
          <p:nvPr/>
        </p:nvSpPr>
        <p:spPr>
          <a:xfrm>
            <a:off x="1924749" y="4488558"/>
            <a:ext cx="784084" cy="10917"/>
          </a:xfrm>
          <a:custGeom>
            <a:avLst/>
            <a:gdLst/>
            <a:ahLst/>
            <a:cxnLst/>
            <a:rect l="l" t="t" r="r" b="b"/>
            <a:pathLst>
              <a:path w="18243" h="254" extrusionOk="0">
                <a:moveTo>
                  <a:pt x="507" y="1"/>
                </a:moveTo>
                <a:lnTo>
                  <a:pt x="1" y="254"/>
                </a:lnTo>
                <a:lnTo>
                  <a:pt x="18242" y="254"/>
                </a:lnTo>
                <a:lnTo>
                  <a:pt x="17735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4" name="Google Shape;4624;p40"/>
          <p:cNvSpPr/>
          <p:nvPr/>
        </p:nvSpPr>
        <p:spPr>
          <a:xfrm>
            <a:off x="1924749" y="4518515"/>
            <a:ext cx="784084" cy="5459"/>
          </a:xfrm>
          <a:custGeom>
            <a:avLst/>
            <a:gdLst/>
            <a:ahLst/>
            <a:cxnLst/>
            <a:rect l="l" t="t" r="r" b="b"/>
            <a:pathLst>
              <a:path w="18243" h="127" extrusionOk="0">
                <a:moveTo>
                  <a:pt x="1" y="0"/>
                </a:moveTo>
                <a:lnTo>
                  <a:pt x="507" y="127"/>
                </a:lnTo>
                <a:lnTo>
                  <a:pt x="17735" y="127"/>
                </a:lnTo>
                <a:lnTo>
                  <a:pt x="1824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5" name="Google Shape;4625;p40"/>
          <p:cNvSpPr/>
          <p:nvPr/>
        </p:nvSpPr>
        <p:spPr>
          <a:xfrm>
            <a:off x="1999619" y="4063873"/>
            <a:ext cx="632967" cy="428812"/>
          </a:xfrm>
          <a:custGeom>
            <a:avLst/>
            <a:gdLst/>
            <a:ahLst/>
            <a:cxnLst/>
            <a:rect l="l" t="t" r="r" b="b"/>
            <a:pathLst>
              <a:path w="14727" h="9977" extrusionOk="0">
                <a:moveTo>
                  <a:pt x="14220" y="603"/>
                </a:moveTo>
                <a:lnTo>
                  <a:pt x="14220" y="9407"/>
                </a:lnTo>
                <a:lnTo>
                  <a:pt x="507" y="9407"/>
                </a:lnTo>
                <a:lnTo>
                  <a:pt x="507" y="603"/>
                </a:lnTo>
                <a:close/>
                <a:moveTo>
                  <a:pt x="412" y="1"/>
                </a:moveTo>
                <a:cubicBezTo>
                  <a:pt x="191" y="1"/>
                  <a:pt x="1" y="191"/>
                  <a:pt x="1" y="413"/>
                </a:cubicBezTo>
                <a:lnTo>
                  <a:pt x="1" y="9977"/>
                </a:lnTo>
                <a:lnTo>
                  <a:pt x="14727" y="9977"/>
                </a:lnTo>
                <a:lnTo>
                  <a:pt x="14727" y="413"/>
                </a:lnTo>
                <a:cubicBezTo>
                  <a:pt x="14727" y="191"/>
                  <a:pt x="14568" y="1"/>
                  <a:pt x="14347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6" name="Google Shape;4626;p40"/>
          <p:cNvSpPr/>
          <p:nvPr/>
        </p:nvSpPr>
        <p:spPr>
          <a:xfrm>
            <a:off x="2309977" y="4070705"/>
            <a:ext cx="13624" cy="13624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158" y="0"/>
                </a:moveTo>
                <a:cubicBezTo>
                  <a:pt x="63" y="0"/>
                  <a:pt x="0" y="64"/>
                  <a:pt x="0" y="159"/>
                </a:cubicBezTo>
                <a:cubicBezTo>
                  <a:pt x="0" y="254"/>
                  <a:pt x="63" y="317"/>
                  <a:pt x="158" y="317"/>
                </a:cubicBezTo>
                <a:cubicBezTo>
                  <a:pt x="253" y="317"/>
                  <a:pt x="317" y="254"/>
                  <a:pt x="317" y="159"/>
                </a:cubicBezTo>
                <a:cubicBezTo>
                  <a:pt x="317" y="64"/>
                  <a:pt x="253" y="0"/>
                  <a:pt x="1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7" name="Google Shape;4627;p40"/>
          <p:cNvSpPr/>
          <p:nvPr/>
        </p:nvSpPr>
        <p:spPr>
          <a:xfrm>
            <a:off x="2115322" y="4234030"/>
            <a:ext cx="130703" cy="99413"/>
          </a:xfrm>
          <a:custGeom>
            <a:avLst/>
            <a:gdLst/>
            <a:ahLst/>
            <a:cxnLst/>
            <a:rect l="l" t="t" r="r" b="b"/>
            <a:pathLst>
              <a:path w="3041" h="2313" extrusionOk="0">
                <a:moveTo>
                  <a:pt x="0" y="1"/>
                </a:moveTo>
                <a:lnTo>
                  <a:pt x="570" y="2312"/>
                </a:lnTo>
                <a:lnTo>
                  <a:pt x="1077" y="2312"/>
                </a:lnTo>
                <a:lnTo>
                  <a:pt x="1521" y="571"/>
                </a:lnTo>
                <a:lnTo>
                  <a:pt x="1996" y="2312"/>
                </a:lnTo>
                <a:lnTo>
                  <a:pt x="2502" y="2312"/>
                </a:lnTo>
                <a:lnTo>
                  <a:pt x="3041" y="1"/>
                </a:lnTo>
                <a:lnTo>
                  <a:pt x="2566" y="1"/>
                </a:lnTo>
                <a:lnTo>
                  <a:pt x="2217" y="1616"/>
                </a:lnTo>
                <a:lnTo>
                  <a:pt x="1806" y="1"/>
                </a:lnTo>
                <a:lnTo>
                  <a:pt x="1267" y="1"/>
                </a:lnTo>
                <a:lnTo>
                  <a:pt x="824" y="1584"/>
                </a:lnTo>
                <a:lnTo>
                  <a:pt x="507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8" name="Google Shape;4628;p40"/>
          <p:cNvSpPr/>
          <p:nvPr/>
        </p:nvSpPr>
        <p:spPr>
          <a:xfrm>
            <a:off x="2247357" y="4234030"/>
            <a:ext cx="130703" cy="99413"/>
          </a:xfrm>
          <a:custGeom>
            <a:avLst/>
            <a:gdLst/>
            <a:ahLst/>
            <a:cxnLst/>
            <a:rect l="l" t="t" r="r" b="b"/>
            <a:pathLst>
              <a:path w="3041" h="2313" extrusionOk="0">
                <a:moveTo>
                  <a:pt x="0" y="1"/>
                </a:moveTo>
                <a:lnTo>
                  <a:pt x="539" y="2312"/>
                </a:lnTo>
                <a:lnTo>
                  <a:pt x="1045" y="2312"/>
                </a:lnTo>
                <a:lnTo>
                  <a:pt x="1520" y="571"/>
                </a:lnTo>
                <a:lnTo>
                  <a:pt x="1964" y="2312"/>
                </a:lnTo>
                <a:lnTo>
                  <a:pt x="2471" y="2312"/>
                </a:lnTo>
                <a:lnTo>
                  <a:pt x="3041" y="1"/>
                </a:lnTo>
                <a:lnTo>
                  <a:pt x="2566" y="1"/>
                </a:lnTo>
                <a:lnTo>
                  <a:pt x="2186" y="1616"/>
                </a:lnTo>
                <a:lnTo>
                  <a:pt x="1805" y="1"/>
                </a:lnTo>
                <a:lnTo>
                  <a:pt x="1235" y="1"/>
                </a:lnTo>
                <a:lnTo>
                  <a:pt x="824" y="1584"/>
                </a:lnTo>
                <a:lnTo>
                  <a:pt x="475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9" name="Google Shape;4629;p40"/>
          <p:cNvSpPr/>
          <p:nvPr/>
        </p:nvSpPr>
        <p:spPr>
          <a:xfrm>
            <a:off x="2378015" y="4234030"/>
            <a:ext cx="130703" cy="99413"/>
          </a:xfrm>
          <a:custGeom>
            <a:avLst/>
            <a:gdLst/>
            <a:ahLst/>
            <a:cxnLst/>
            <a:rect l="l" t="t" r="r" b="b"/>
            <a:pathLst>
              <a:path w="3041" h="2313" extrusionOk="0">
                <a:moveTo>
                  <a:pt x="1" y="1"/>
                </a:moveTo>
                <a:lnTo>
                  <a:pt x="539" y="2312"/>
                </a:lnTo>
                <a:lnTo>
                  <a:pt x="1046" y="2312"/>
                </a:lnTo>
                <a:lnTo>
                  <a:pt x="1521" y="571"/>
                </a:lnTo>
                <a:lnTo>
                  <a:pt x="1964" y="2312"/>
                </a:lnTo>
                <a:lnTo>
                  <a:pt x="2471" y="2312"/>
                </a:lnTo>
                <a:lnTo>
                  <a:pt x="3041" y="1"/>
                </a:lnTo>
                <a:lnTo>
                  <a:pt x="2566" y="1"/>
                </a:lnTo>
                <a:lnTo>
                  <a:pt x="2217" y="1616"/>
                </a:lnTo>
                <a:lnTo>
                  <a:pt x="1806" y="1"/>
                </a:lnTo>
                <a:lnTo>
                  <a:pt x="1236" y="1"/>
                </a:lnTo>
                <a:lnTo>
                  <a:pt x="824" y="1584"/>
                </a:lnTo>
                <a:lnTo>
                  <a:pt x="47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30" name="Google Shape;4630;p40"/>
          <p:cNvSpPr/>
          <p:nvPr/>
        </p:nvSpPr>
        <p:spPr>
          <a:xfrm>
            <a:off x="2510049" y="4314317"/>
            <a:ext cx="19083" cy="19127"/>
          </a:xfrm>
          <a:custGeom>
            <a:avLst/>
            <a:gdLst/>
            <a:ahLst/>
            <a:cxnLst/>
            <a:rect l="l" t="t" r="r" b="b"/>
            <a:pathLst>
              <a:path w="444" h="445" extrusionOk="0">
                <a:moveTo>
                  <a:pt x="0" y="1"/>
                </a:moveTo>
                <a:lnTo>
                  <a:pt x="0" y="444"/>
                </a:lnTo>
                <a:lnTo>
                  <a:pt x="444" y="444"/>
                </a:lnTo>
                <a:lnTo>
                  <a:pt x="444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631" name="Google Shape;4631;p40"/>
          <p:cNvGrpSpPr/>
          <p:nvPr/>
        </p:nvGrpSpPr>
        <p:grpSpPr>
          <a:xfrm>
            <a:off x="8932644" y="1729586"/>
            <a:ext cx="356691" cy="627508"/>
            <a:chOff x="6159896" y="1259410"/>
            <a:chExt cx="267518" cy="470631"/>
          </a:xfrm>
        </p:grpSpPr>
        <p:sp>
          <p:nvSpPr>
            <p:cNvPr id="4632" name="Google Shape;4632;p40"/>
            <p:cNvSpPr/>
            <p:nvPr/>
          </p:nvSpPr>
          <p:spPr>
            <a:xfrm>
              <a:off x="6159896" y="1259410"/>
              <a:ext cx="267518" cy="470631"/>
            </a:xfrm>
            <a:custGeom>
              <a:avLst/>
              <a:gdLst/>
              <a:ahLst/>
              <a:cxnLst/>
              <a:rect l="l" t="t" r="r" b="b"/>
              <a:pathLst>
                <a:path w="8299" h="14600" extrusionOk="0">
                  <a:moveTo>
                    <a:pt x="7316" y="475"/>
                  </a:moveTo>
                  <a:cubicBezTo>
                    <a:pt x="7601" y="475"/>
                    <a:pt x="7823" y="665"/>
                    <a:pt x="7823" y="950"/>
                  </a:cubicBezTo>
                  <a:lnTo>
                    <a:pt x="7823" y="13649"/>
                  </a:lnTo>
                  <a:cubicBezTo>
                    <a:pt x="7823" y="13903"/>
                    <a:pt x="7601" y="14124"/>
                    <a:pt x="7316" y="14124"/>
                  </a:cubicBezTo>
                  <a:lnTo>
                    <a:pt x="951" y="14124"/>
                  </a:lnTo>
                  <a:cubicBezTo>
                    <a:pt x="698" y="14124"/>
                    <a:pt x="476" y="13903"/>
                    <a:pt x="476" y="13649"/>
                  </a:cubicBezTo>
                  <a:lnTo>
                    <a:pt x="476" y="950"/>
                  </a:lnTo>
                  <a:cubicBezTo>
                    <a:pt x="476" y="665"/>
                    <a:pt x="698" y="475"/>
                    <a:pt x="951" y="475"/>
                  </a:cubicBezTo>
                  <a:close/>
                  <a:moveTo>
                    <a:pt x="951" y="0"/>
                  </a:moveTo>
                  <a:cubicBezTo>
                    <a:pt x="444" y="0"/>
                    <a:pt x="1" y="412"/>
                    <a:pt x="1" y="950"/>
                  </a:cubicBezTo>
                  <a:lnTo>
                    <a:pt x="1" y="13649"/>
                  </a:lnTo>
                  <a:cubicBezTo>
                    <a:pt x="1" y="14188"/>
                    <a:pt x="444" y="14599"/>
                    <a:pt x="951" y="14599"/>
                  </a:cubicBezTo>
                  <a:lnTo>
                    <a:pt x="7316" y="14599"/>
                  </a:lnTo>
                  <a:cubicBezTo>
                    <a:pt x="7855" y="14599"/>
                    <a:pt x="8298" y="14188"/>
                    <a:pt x="8298" y="13649"/>
                  </a:cubicBezTo>
                  <a:lnTo>
                    <a:pt x="8298" y="950"/>
                  </a:lnTo>
                  <a:cubicBezTo>
                    <a:pt x="8298" y="412"/>
                    <a:pt x="7855" y="0"/>
                    <a:pt x="731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3" name="Google Shape;4633;p40"/>
            <p:cNvSpPr/>
            <p:nvPr/>
          </p:nvSpPr>
          <p:spPr>
            <a:xfrm>
              <a:off x="6168084" y="1266533"/>
              <a:ext cx="251143" cy="456351"/>
            </a:xfrm>
            <a:custGeom>
              <a:avLst/>
              <a:gdLst/>
              <a:ahLst/>
              <a:cxnLst/>
              <a:rect l="l" t="t" r="r" b="b"/>
              <a:pathLst>
                <a:path w="7791" h="14157" extrusionOk="0">
                  <a:moveTo>
                    <a:pt x="697" y="1"/>
                  </a:moveTo>
                  <a:cubicBezTo>
                    <a:pt x="317" y="1"/>
                    <a:pt x="0" y="317"/>
                    <a:pt x="0" y="729"/>
                  </a:cubicBezTo>
                  <a:lnTo>
                    <a:pt x="0" y="13428"/>
                  </a:lnTo>
                  <a:cubicBezTo>
                    <a:pt x="0" y="13840"/>
                    <a:pt x="317" y="14157"/>
                    <a:pt x="697" y="14157"/>
                  </a:cubicBezTo>
                  <a:lnTo>
                    <a:pt x="7062" y="14157"/>
                  </a:lnTo>
                  <a:cubicBezTo>
                    <a:pt x="7474" y="14157"/>
                    <a:pt x="7791" y="13840"/>
                    <a:pt x="7791" y="13428"/>
                  </a:cubicBezTo>
                  <a:lnTo>
                    <a:pt x="7791" y="729"/>
                  </a:lnTo>
                  <a:cubicBezTo>
                    <a:pt x="7791" y="349"/>
                    <a:pt x="7474" y="1"/>
                    <a:pt x="70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4" name="Google Shape;4634;p40"/>
            <p:cNvSpPr/>
            <p:nvPr/>
          </p:nvSpPr>
          <p:spPr>
            <a:xfrm>
              <a:off x="6174208" y="1323718"/>
              <a:ext cx="238894" cy="327701"/>
            </a:xfrm>
            <a:custGeom>
              <a:avLst/>
              <a:gdLst/>
              <a:ahLst/>
              <a:cxnLst/>
              <a:rect l="l" t="t" r="r" b="b"/>
              <a:pathLst>
                <a:path w="7411" h="10166" extrusionOk="0">
                  <a:moveTo>
                    <a:pt x="0" y="0"/>
                  </a:moveTo>
                  <a:lnTo>
                    <a:pt x="0" y="10166"/>
                  </a:lnTo>
                  <a:lnTo>
                    <a:pt x="7411" y="10166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5" name="Google Shape;4635;p40"/>
            <p:cNvSpPr/>
            <p:nvPr/>
          </p:nvSpPr>
          <p:spPr>
            <a:xfrm>
              <a:off x="6283420" y="1296157"/>
              <a:ext cx="37812" cy="10218"/>
            </a:xfrm>
            <a:custGeom>
              <a:avLst/>
              <a:gdLst/>
              <a:ahLst/>
              <a:cxnLst/>
              <a:rect l="l" t="t" r="r" b="b"/>
              <a:pathLst>
                <a:path w="1173" h="317" extrusionOk="0">
                  <a:moveTo>
                    <a:pt x="159" y="0"/>
                  </a:moveTo>
                  <a:cubicBezTo>
                    <a:pt x="64" y="0"/>
                    <a:pt x="1" y="63"/>
                    <a:pt x="1" y="158"/>
                  </a:cubicBezTo>
                  <a:cubicBezTo>
                    <a:pt x="1" y="253"/>
                    <a:pt x="64" y="317"/>
                    <a:pt x="159" y="317"/>
                  </a:cubicBezTo>
                  <a:lnTo>
                    <a:pt x="1014" y="317"/>
                  </a:lnTo>
                  <a:cubicBezTo>
                    <a:pt x="1078" y="317"/>
                    <a:pt x="1173" y="253"/>
                    <a:pt x="1173" y="158"/>
                  </a:cubicBezTo>
                  <a:cubicBezTo>
                    <a:pt x="1173" y="63"/>
                    <a:pt x="1078" y="0"/>
                    <a:pt x="10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6" name="Google Shape;4636;p40"/>
            <p:cNvSpPr/>
            <p:nvPr/>
          </p:nvSpPr>
          <p:spPr>
            <a:xfrm>
              <a:off x="6261984" y="1296157"/>
              <a:ext cx="16375" cy="10218"/>
            </a:xfrm>
            <a:custGeom>
              <a:avLst/>
              <a:gdLst/>
              <a:ahLst/>
              <a:cxnLst/>
              <a:rect l="l" t="t" r="r" b="b"/>
              <a:pathLst>
                <a:path w="508" h="317" extrusionOk="0">
                  <a:moveTo>
                    <a:pt x="159" y="0"/>
                  </a:moveTo>
                  <a:cubicBezTo>
                    <a:pt x="64" y="0"/>
                    <a:pt x="1" y="63"/>
                    <a:pt x="1" y="158"/>
                  </a:cubicBezTo>
                  <a:cubicBezTo>
                    <a:pt x="1" y="253"/>
                    <a:pt x="64" y="317"/>
                    <a:pt x="159" y="317"/>
                  </a:cubicBezTo>
                  <a:lnTo>
                    <a:pt x="349" y="317"/>
                  </a:lnTo>
                  <a:cubicBezTo>
                    <a:pt x="444" y="317"/>
                    <a:pt x="507" y="253"/>
                    <a:pt x="507" y="158"/>
                  </a:cubicBezTo>
                  <a:cubicBezTo>
                    <a:pt x="507" y="63"/>
                    <a:pt x="444" y="0"/>
                    <a:pt x="3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7" name="Google Shape;4637;p40"/>
            <p:cNvSpPr/>
            <p:nvPr/>
          </p:nvSpPr>
          <p:spPr>
            <a:xfrm>
              <a:off x="6271171" y="1666699"/>
              <a:ext cx="44968" cy="44968"/>
            </a:xfrm>
            <a:custGeom>
              <a:avLst/>
              <a:gdLst/>
              <a:ahLst/>
              <a:cxnLst/>
              <a:rect l="l" t="t" r="r" b="b"/>
              <a:pathLst>
                <a:path w="1395" h="1395" extrusionOk="0">
                  <a:moveTo>
                    <a:pt x="698" y="1"/>
                  </a:moveTo>
                  <a:cubicBezTo>
                    <a:pt x="318" y="1"/>
                    <a:pt x="1" y="318"/>
                    <a:pt x="1" y="698"/>
                  </a:cubicBezTo>
                  <a:cubicBezTo>
                    <a:pt x="1" y="1078"/>
                    <a:pt x="318" y="1394"/>
                    <a:pt x="698" y="1394"/>
                  </a:cubicBezTo>
                  <a:cubicBezTo>
                    <a:pt x="1078" y="1394"/>
                    <a:pt x="1394" y="1078"/>
                    <a:pt x="1394" y="698"/>
                  </a:cubicBezTo>
                  <a:cubicBezTo>
                    <a:pt x="1394" y="318"/>
                    <a:pt x="1078" y="1"/>
                    <a:pt x="698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8" name="Google Shape;4638;p40"/>
            <p:cNvSpPr/>
            <p:nvPr/>
          </p:nvSpPr>
          <p:spPr>
            <a:xfrm>
              <a:off x="6266078" y="1438411"/>
              <a:ext cx="82715" cy="93836"/>
            </a:xfrm>
            <a:custGeom>
              <a:avLst/>
              <a:gdLst/>
              <a:ahLst/>
              <a:cxnLst/>
              <a:rect l="l" t="t" r="r" b="b"/>
              <a:pathLst>
                <a:path w="2566" h="2911" extrusionOk="0">
                  <a:moveTo>
                    <a:pt x="127" y="0"/>
                  </a:moveTo>
                  <a:cubicBezTo>
                    <a:pt x="57" y="0"/>
                    <a:pt x="0" y="74"/>
                    <a:pt x="0" y="147"/>
                  </a:cubicBezTo>
                  <a:lnTo>
                    <a:pt x="0" y="2776"/>
                  </a:lnTo>
                  <a:cubicBezTo>
                    <a:pt x="0" y="2854"/>
                    <a:pt x="65" y="2911"/>
                    <a:pt x="141" y="2911"/>
                  </a:cubicBezTo>
                  <a:cubicBezTo>
                    <a:pt x="157" y="2911"/>
                    <a:pt x="174" y="2908"/>
                    <a:pt x="190" y="2903"/>
                  </a:cubicBezTo>
                  <a:lnTo>
                    <a:pt x="2471" y="1573"/>
                  </a:lnTo>
                  <a:cubicBezTo>
                    <a:pt x="2566" y="1541"/>
                    <a:pt x="2566" y="1383"/>
                    <a:pt x="2471" y="1351"/>
                  </a:cubicBezTo>
                  <a:lnTo>
                    <a:pt x="190" y="21"/>
                  </a:lnTo>
                  <a:cubicBezTo>
                    <a:pt x="169" y="6"/>
                    <a:pt x="148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9" name="Google Shape;4639;p40"/>
            <p:cNvSpPr/>
            <p:nvPr/>
          </p:nvSpPr>
          <p:spPr>
            <a:xfrm>
              <a:off x="6201769" y="1394152"/>
              <a:ext cx="182772" cy="182772"/>
            </a:xfrm>
            <a:custGeom>
              <a:avLst/>
              <a:gdLst/>
              <a:ahLst/>
              <a:cxnLst/>
              <a:rect l="l" t="t" r="r" b="b"/>
              <a:pathLst>
                <a:path w="5670" h="5670" fill="none" extrusionOk="0">
                  <a:moveTo>
                    <a:pt x="3484" y="380"/>
                  </a:moveTo>
                  <a:cubicBezTo>
                    <a:pt x="4877" y="729"/>
                    <a:pt x="5669" y="2122"/>
                    <a:pt x="5321" y="3484"/>
                  </a:cubicBezTo>
                  <a:cubicBezTo>
                    <a:pt x="4941" y="4846"/>
                    <a:pt x="3547" y="5669"/>
                    <a:pt x="2185" y="5321"/>
                  </a:cubicBezTo>
                  <a:cubicBezTo>
                    <a:pt x="824" y="4941"/>
                    <a:pt x="0" y="3547"/>
                    <a:pt x="380" y="2185"/>
                  </a:cubicBezTo>
                  <a:cubicBezTo>
                    <a:pt x="729" y="824"/>
                    <a:pt x="2122" y="0"/>
                    <a:pt x="3484" y="380"/>
                  </a:cubicBezTo>
                  <a:close/>
                </a:path>
              </a:pathLst>
            </a:custGeom>
            <a:noFill/>
            <a:ln w="13450" cap="flat" cmpd="sng">
              <a:solidFill>
                <a:srgbClr val="FFFFFF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640" name="Google Shape;4640;p40"/>
          <p:cNvSpPr txBox="1"/>
          <p:nvPr/>
        </p:nvSpPr>
        <p:spPr>
          <a:xfrm>
            <a:off x="14610" y="118488"/>
            <a:ext cx="6663644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vi-VN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2.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Xử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lý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ngôn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ngữ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tự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nhiên</a:t>
            </a:r>
            <a:endParaRPr sz="4267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4641" name="Google Shape;4641;p40"/>
          <p:cNvSpPr txBox="1"/>
          <p:nvPr/>
        </p:nvSpPr>
        <p:spPr>
          <a:xfrm>
            <a:off x="5146571" y="3164995"/>
            <a:ext cx="3387828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sz="2933" dirty="0">
              <a:latin typeface="Times New Roman" panose="02020603050405020304" pitchFamily="18" charset="0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4643" name="Google Shape;4643;p40"/>
          <p:cNvSpPr txBox="1"/>
          <p:nvPr/>
        </p:nvSpPr>
        <p:spPr>
          <a:xfrm>
            <a:off x="-82067" y="5313581"/>
            <a:ext cx="3448200" cy="86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sz="2933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4645" name="Google Shape;4645;p40"/>
          <p:cNvSpPr txBox="1"/>
          <p:nvPr/>
        </p:nvSpPr>
        <p:spPr>
          <a:xfrm>
            <a:off x="8545229" y="3188027"/>
            <a:ext cx="3439624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/>
              <a:t> </a:t>
            </a:r>
            <a:endParaRPr sz="24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4647" name="Google Shape;4647;p40"/>
          <p:cNvSpPr txBox="1"/>
          <p:nvPr/>
        </p:nvSpPr>
        <p:spPr>
          <a:xfrm>
            <a:off x="3264133" y="5539780"/>
            <a:ext cx="3027099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cú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sz="2667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71445" y="1487265"/>
            <a:ext cx="1993462" cy="1014936"/>
          </a:xfrm>
          <a:prstGeom prst="rect">
            <a:avLst/>
          </a:prstGeom>
          <a:solidFill>
            <a:srgbClr val="CECECE"/>
          </a:solidFill>
          <a:ln>
            <a:solidFill>
              <a:srgbClr val="CECEC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213600" y="1069411"/>
            <a:ext cx="0" cy="410419"/>
          </a:xfrm>
          <a:prstGeom prst="straightConnector1">
            <a:avLst/>
          </a:prstGeom>
          <a:ln>
            <a:solidFill>
              <a:srgbClr val="CECE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Google Shape;4641;p40"/>
          <p:cNvSpPr txBox="1"/>
          <p:nvPr/>
        </p:nvSpPr>
        <p:spPr>
          <a:xfrm>
            <a:off x="5969289" y="758216"/>
            <a:ext cx="2974273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sz="2933" dirty="0">
              <a:latin typeface="Times New Roman" panose="02020603050405020304" pitchFamily="18" charset="0"/>
              <a:cs typeface="Times New Roman" panose="02020603050405020304" pitchFamily="18" charset="0"/>
              <a:sym typeface="Fira Sans Medium"/>
            </a:endParaRPr>
          </a:p>
        </p:txBody>
      </p:sp>
      <p:grpSp>
        <p:nvGrpSpPr>
          <p:cNvPr id="85" name="Google Shape;210;p14"/>
          <p:cNvGrpSpPr/>
          <p:nvPr/>
        </p:nvGrpSpPr>
        <p:grpSpPr>
          <a:xfrm>
            <a:off x="6625180" y="1613267"/>
            <a:ext cx="734253" cy="734285"/>
            <a:chOff x="2190776" y="3637093"/>
            <a:chExt cx="630104" cy="630131"/>
          </a:xfrm>
        </p:grpSpPr>
        <p:sp>
          <p:nvSpPr>
            <p:cNvPr id="86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52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/>
          <p:cNvSpPr txBox="1"/>
          <p:nvPr/>
        </p:nvSpPr>
        <p:spPr>
          <a:xfrm>
            <a:off x="895573" y="308935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3. Sequential Search Algorithm</a:t>
            </a:r>
            <a:endParaRPr sz="4267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98AB73-12A8-EDCF-23D1-E11C58FC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151" y="4384144"/>
            <a:ext cx="7884843" cy="1300593"/>
          </a:xfrm>
          <a:prstGeom prst="rect">
            <a:avLst/>
          </a:prstGeom>
        </p:spPr>
      </p:pic>
      <p:sp>
        <p:nvSpPr>
          <p:cNvPr id="3" name="Google Shape;1623;p19">
            <a:extLst>
              <a:ext uri="{FF2B5EF4-FFF2-40B4-BE49-F238E27FC236}">
                <a16:creationId xmlns:a16="http://schemas.microsoft.com/office/drawing/2014/main" id="{C168E576-B354-7B9E-C3E8-99560100027E}"/>
              </a:ext>
            </a:extLst>
          </p:cNvPr>
          <p:cNvSpPr txBox="1"/>
          <p:nvPr/>
        </p:nvSpPr>
        <p:spPr>
          <a:xfrm>
            <a:off x="1042873" y="1596818"/>
            <a:ext cx="10106255" cy="214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240447" algn="just">
              <a:lnSpc>
                <a:spcPct val="130000"/>
              </a:lnSpc>
              <a:spcAft>
                <a:spcPts val="400"/>
              </a:spcAft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tuyến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(Linear Search) hay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gọi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tuần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(Sequential Search)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phương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pháp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trước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duyệt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lần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lượt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lúc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thấy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muốn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hay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duyệt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7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ài toán tìm kiếm và các thuật toán Tìm kiếm thông dụ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9" y="-28806"/>
            <a:ext cx="11009014" cy="688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97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1"/>
          <p:cNvGrpSpPr/>
          <p:nvPr/>
        </p:nvGrpSpPr>
        <p:grpSpPr>
          <a:xfrm>
            <a:off x="609587" y="1423669"/>
            <a:ext cx="7885924" cy="4891712"/>
            <a:chOff x="637925" y="1644150"/>
            <a:chExt cx="4767800" cy="2876350"/>
          </a:xfrm>
        </p:grpSpPr>
        <p:sp>
          <p:nvSpPr>
            <p:cNvPr id="2734" name="Google Shape;2734;p31"/>
            <p:cNvSpPr/>
            <p:nvPr/>
          </p:nvSpPr>
          <p:spPr>
            <a:xfrm>
              <a:off x="4961550" y="337882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4165875" y="2603725"/>
              <a:ext cx="969100" cy="969100"/>
            </a:xfrm>
            <a:custGeom>
              <a:avLst/>
              <a:gdLst/>
              <a:ahLst/>
              <a:cxnLst/>
              <a:rect l="l" t="t" r="r" b="b"/>
              <a:pathLst>
                <a:path w="38764" h="38764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4262450" y="2700325"/>
              <a:ext cx="775925" cy="775900"/>
            </a:xfrm>
            <a:custGeom>
              <a:avLst/>
              <a:gdLst/>
              <a:ahLst/>
              <a:cxnLst/>
              <a:rect l="l" t="t" r="r" b="b"/>
              <a:pathLst>
                <a:path w="31037" h="31036" extrusionOk="0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4124700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870550" y="17423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532475" y="2567300"/>
              <a:ext cx="87125" cy="87125"/>
            </a:xfrm>
            <a:custGeom>
              <a:avLst/>
              <a:gdLst/>
              <a:ahLst/>
              <a:cxnLst/>
              <a:rect l="l" t="t" r="r" b="b"/>
              <a:pathLst>
                <a:path w="3485" h="3485" extrusionOk="0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095450" y="1644150"/>
              <a:ext cx="969100" cy="969900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191250" y="1740750"/>
              <a:ext cx="776700" cy="776700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776400" y="3084300"/>
              <a:ext cx="1391075" cy="7950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572075" y="2592650"/>
              <a:ext cx="7950" cy="980175"/>
            </a:xfrm>
            <a:custGeom>
              <a:avLst/>
              <a:gdLst/>
              <a:ahLst/>
              <a:cxnLst/>
              <a:rect l="l" t="t" r="r" b="b"/>
              <a:pathLst>
                <a:path w="318" h="39207" extrusionOk="0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3202325" y="4347900"/>
              <a:ext cx="75250" cy="75225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532475" y="3511050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3532475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3084375" y="3551425"/>
              <a:ext cx="969100" cy="969075"/>
            </a:xfrm>
            <a:custGeom>
              <a:avLst/>
              <a:gdLst/>
              <a:ahLst/>
              <a:cxnLst/>
              <a:rect l="l" t="t" r="r" b="b"/>
              <a:pathLst>
                <a:path w="38764" h="38763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3180950" y="3648000"/>
              <a:ext cx="775925" cy="775925"/>
            </a:xfrm>
            <a:custGeom>
              <a:avLst/>
              <a:gdLst/>
              <a:ahLst/>
              <a:cxnLst/>
              <a:rect l="l" t="t" r="r" b="b"/>
              <a:pathLst>
                <a:path w="31037" h="31037" extrusionOk="0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694850" y="297980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3844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1694900" y="3759650"/>
              <a:ext cx="6350" cy="373700"/>
            </a:xfrm>
            <a:custGeom>
              <a:avLst/>
              <a:gdLst/>
              <a:ahLst/>
              <a:cxnLst/>
              <a:rect l="l" t="t" r="r" b="b"/>
              <a:pathLst>
                <a:path w="254" h="14948" extrusionOk="0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6426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1698050" y="3079550"/>
              <a:ext cx="688050" cy="688025"/>
            </a:xfrm>
            <a:custGeom>
              <a:avLst/>
              <a:gdLst/>
              <a:ahLst/>
              <a:cxnLst/>
              <a:rect l="l" t="t" r="r" b="b"/>
              <a:pathLst>
                <a:path w="27522" h="27521" extrusionOk="0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1010050" y="3079550"/>
              <a:ext cx="688025" cy="688025"/>
            </a:xfrm>
            <a:custGeom>
              <a:avLst/>
              <a:gdLst/>
              <a:ahLst/>
              <a:cxnLst/>
              <a:rect l="l" t="t" r="r" b="b"/>
              <a:pathLst>
                <a:path w="27521" h="27521" extrusionOk="0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010050" y="2393125"/>
              <a:ext cx="1376050" cy="688025"/>
            </a:xfrm>
            <a:custGeom>
              <a:avLst/>
              <a:gdLst/>
              <a:ahLst/>
              <a:cxnLst/>
              <a:rect l="l" t="t" r="r" b="b"/>
              <a:pathLst>
                <a:path w="55042" h="27521" extrusionOk="0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820825" y="2203125"/>
              <a:ext cx="1754500" cy="877250"/>
            </a:xfrm>
            <a:custGeom>
              <a:avLst/>
              <a:gdLst/>
              <a:ahLst/>
              <a:cxnLst/>
              <a:rect l="l" t="t" r="r" b="b"/>
              <a:pathLst>
                <a:path w="70180" h="35090" extrusionOk="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836650" y="3080350"/>
              <a:ext cx="861425" cy="862200"/>
            </a:xfrm>
            <a:custGeom>
              <a:avLst/>
              <a:gdLst/>
              <a:ahLst/>
              <a:cxnLst/>
              <a:rect l="l" t="t" r="r" b="b"/>
              <a:pathLst>
                <a:path w="34457" h="34488" extrusionOk="0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1698050" y="3080350"/>
              <a:ext cx="862225" cy="862200"/>
            </a:xfrm>
            <a:custGeom>
              <a:avLst/>
              <a:gdLst/>
              <a:ahLst/>
              <a:cxnLst/>
              <a:rect l="l" t="t" r="r" b="b"/>
              <a:pathLst>
                <a:path w="34489" h="34488" extrusionOk="0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653775" y="2036075"/>
              <a:ext cx="2089375" cy="1044300"/>
            </a:xfrm>
            <a:custGeom>
              <a:avLst/>
              <a:gdLst/>
              <a:ahLst/>
              <a:cxnLst/>
              <a:rect l="l" t="t" r="r" b="b"/>
              <a:pathLst>
                <a:path w="83575" h="41772" extrusionOk="0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637925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1698050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797075" y="308035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1702025" y="3893450"/>
              <a:ext cx="61775" cy="87100"/>
            </a:xfrm>
            <a:custGeom>
              <a:avLst/>
              <a:gdLst/>
              <a:ahLst/>
              <a:cxnLst/>
              <a:rect l="l" t="t" r="r" b="b"/>
              <a:pathLst>
                <a:path w="2471" h="3484" extrusionOk="0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469950" y="3041550"/>
              <a:ext cx="66525" cy="92650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1515175" y="3085100"/>
              <a:ext cx="4775" cy="30100"/>
            </a:xfrm>
            <a:custGeom>
              <a:avLst/>
              <a:gdLst/>
              <a:ahLst/>
              <a:cxnLst/>
              <a:rect l="l" t="t" r="r" b="b"/>
              <a:pathLst>
                <a:path w="191" h="1204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1515175" y="312942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0" name="Google Shape;2790;p31"/>
            <p:cNvSpPr/>
            <p:nvPr/>
          </p:nvSpPr>
          <p:spPr>
            <a:xfrm>
              <a:off x="1515175" y="317377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9" name="Google Shape;2809;p31"/>
            <p:cNvSpPr/>
            <p:nvPr/>
          </p:nvSpPr>
          <p:spPr>
            <a:xfrm>
              <a:off x="2693250" y="3044725"/>
              <a:ext cx="85550" cy="86325"/>
            </a:xfrm>
            <a:custGeom>
              <a:avLst/>
              <a:gdLst/>
              <a:ahLst/>
              <a:cxnLst/>
              <a:rect l="l" t="t" r="r" b="b"/>
              <a:pathLst>
                <a:path w="3422" h="3453" extrusionOk="0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0" name="Google Shape;2810;p31"/>
            <p:cNvSpPr/>
            <p:nvPr/>
          </p:nvSpPr>
          <p:spPr>
            <a:xfrm>
              <a:off x="5318625" y="208040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1" name="Google Shape;2811;p31"/>
            <p:cNvSpPr/>
            <p:nvPr/>
          </p:nvSpPr>
          <p:spPr>
            <a:xfrm>
              <a:off x="4060575" y="2119975"/>
              <a:ext cx="1301625" cy="7950"/>
            </a:xfrm>
            <a:custGeom>
              <a:avLst/>
              <a:gdLst/>
              <a:ahLst/>
              <a:cxnLst/>
              <a:rect l="l" t="t" r="r" b="b"/>
              <a:pathLst>
                <a:path w="52065" h="318" extrusionOk="0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2" name="Google Shape;2812;p31"/>
            <p:cNvSpPr/>
            <p:nvPr/>
          </p:nvSpPr>
          <p:spPr>
            <a:xfrm>
              <a:off x="5318625" y="400665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3" name="Google Shape;2813;p31"/>
            <p:cNvSpPr/>
            <p:nvPr/>
          </p:nvSpPr>
          <p:spPr>
            <a:xfrm>
              <a:off x="4051850" y="4046250"/>
              <a:ext cx="1310350" cy="7950"/>
            </a:xfrm>
            <a:custGeom>
              <a:avLst/>
              <a:gdLst/>
              <a:ahLst/>
              <a:cxnLst/>
              <a:rect l="l" t="t" r="r" b="b"/>
              <a:pathLst>
                <a:path w="5241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4" name="Google Shape;2814;p31"/>
            <p:cNvSpPr/>
            <p:nvPr/>
          </p:nvSpPr>
          <p:spPr>
            <a:xfrm>
              <a:off x="5318625" y="30447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5" name="Google Shape;2815;p31"/>
            <p:cNvSpPr/>
            <p:nvPr/>
          </p:nvSpPr>
          <p:spPr>
            <a:xfrm>
              <a:off x="5130975" y="3085100"/>
              <a:ext cx="231225" cy="7150"/>
            </a:xfrm>
            <a:custGeom>
              <a:avLst/>
              <a:gdLst/>
              <a:ahLst/>
              <a:cxnLst/>
              <a:rect l="l" t="t" r="r" b="b"/>
              <a:pathLst>
                <a:path w="9249" h="286" extrusionOk="0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22" name="Google Shape;2822;p31"/>
          <p:cNvSpPr txBox="1"/>
          <p:nvPr/>
        </p:nvSpPr>
        <p:spPr>
          <a:xfrm>
            <a:off x="589852" y="320473"/>
            <a:ext cx="11055167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vi-VN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CHƯƠNG III: Sản phẩm nghiên cứu và kết luận</a:t>
            </a:r>
          </a:p>
        </p:txBody>
      </p:sp>
      <p:sp>
        <p:nvSpPr>
          <p:cNvPr id="2823" name="Google Shape;2823;p31"/>
          <p:cNvSpPr txBox="1"/>
          <p:nvPr/>
        </p:nvSpPr>
        <p:spPr>
          <a:xfrm>
            <a:off x="6288560" y="1745799"/>
            <a:ext cx="5636989" cy="40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Tổng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quan</a:t>
            </a:r>
            <a:endParaRPr sz="32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9003162" y="2118500"/>
            <a:ext cx="2922388" cy="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Artificial Intelligence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825" name="Google Shape;2825;p31"/>
          <p:cNvSpPr txBox="1"/>
          <p:nvPr/>
        </p:nvSpPr>
        <p:spPr>
          <a:xfrm>
            <a:off x="8116414" y="3339135"/>
            <a:ext cx="3845527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Sản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phẩm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nghiên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cứu</a:t>
            </a:r>
            <a:endParaRPr sz="32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826" name="Google Shape;2826;p31"/>
          <p:cNvSpPr txBox="1"/>
          <p:nvPr/>
        </p:nvSpPr>
        <p:spPr>
          <a:xfrm>
            <a:off x="8233599" y="3833859"/>
            <a:ext cx="3691951" cy="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Chương trình ChatBot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827" name="Google Shape;2827;p31"/>
          <p:cNvSpPr txBox="1"/>
          <p:nvPr/>
        </p:nvSpPr>
        <p:spPr>
          <a:xfrm>
            <a:off x="6096000" y="5014720"/>
            <a:ext cx="5859883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Kết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luận</a:t>
            </a:r>
            <a:endParaRPr lang="en-US" sz="32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828" name="Google Shape;2828;p31"/>
          <p:cNvSpPr txBox="1"/>
          <p:nvPr/>
        </p:nvSpPr>
        <p:spPr>
          <a:xfrm>
            <a:off x="9107055" y="5441493"/>
            <a:ext cx="2829623" cy="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Ưu/nhược điểm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62579" y="1933470"/>
            <a:ext cx="383756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3047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011798" y="3545950"/>
            <a:ext cx="488975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209970" y="5175146"/>
            <a:ext cx="488975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857790" y="3069172"/>
            <a:ext cx="1126689" cy="15285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57677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3012;p34"/>
          <p:cNvGrpSpPr/>
          <p:nvPr/>
        </p:nvGrpSpPr>
        <p:grpSpPr>
          <a:xfrm>
            <a:off x="614238" y="1825668"/>
            <a:ext cx="5134132" cy="4728949"/>
            <a:chOff x="2159625" y="1404275"/>
            <a:chExt cx="3282525" cy="2880300"/>
          </a:xfrm>
        </p:grpSpPr>
        <p:sp>
          <p:nvSpPr>
            <p:cNvPr id="6" name="Google Shape;3013;p34"/>
            <p:cNvSpPr/>
            <p:nvPr/>
          </p:nvSpPr>
          <p:spPr>
            <a:xfrm>
              <a:off x="2329075" y="1498475"/>
              <a:ext cx="2804300" cy="2471000"/>
            </a:xfrm>
            <a:custGeom>
              <a:avLst/>
              <a:gdLst/>
              <a:ahLst/>
              <a:cxnLst/>
              <a:rect l="l" t="t" r="r" b="b"/>
              <a:pathLst>
                <a:path w="112172" h="98840" extrusionOk="0">
                  <a:moveTo>
                    <a:pt x="56086" y="1"/>
                  </a:moveTo>
                  <a:cubicBezTo>
                    <a:pt x="48517" y="1"/>
                    <a:pt x="41170" y="1458"/>
                    <a:pt x="34266" y="4403"/>
                  </a:cubicBezTo>
                  <a:cubicBezTo>
                    <a:pt x="30941" y="5796"/>
                    <a:pt x="27742" y="7538"/>
                    <a:pt x="24734" y="9565"/>
                  </a:cubicBezTo>
                  <a:cubicBezTo>
                    <a:pt x="21757" y="11560"/>
                    <a:pt x="18970" y="13872"/>
                    <a:pt x="16436" y="16405"/>
                  </a:cubicBezTo>
                  <a:cubicBezTo>
                    <a:pt x="13903" y="18939"/>
                    <a:pt x="11591" y="21757"/>
                    <a:pt x="9596" y="24703"/>
                  </a:cubicBezTo>
                  <a:cubicBezTo>
                    <a:pt x="7569" y="27711"/>
                    <a:pt x="5827" y="30910"/>
                    <a:pt x="4434" y="34235"/>
                  </a:cubicBezTo>
                  <a:cubicBezTo>
                    <a:pt x="1488" y="41170"/>
                    <a:pt x="0" y="48518"/>
                    <a:pt x="0" y="56086"/>
                  </a:cubicBezTo>
                  <a:cubicBezTo>
                    <a:pt x="0" y="60108"/>
                    <a:pt x="443" y="64130"/>
                    <a:pt x="1298" y="68057"/>
                  </a:cubicBezTo>
                  <a:cubicBezTo>
                    <a:pt x="2122" y="71858"/>
                    <a:pt x="3357" y="75594"/>
                    <a:pt x="4972" y="79141"/>
                  </a:cubicBezTo>
                  <a:cubicBezTo>
                    <a:pt x="6524" y="82625"/>
                    <a:pt x="8487" y="85982"/>
                    <a:pt x="10736" y="89054"/>
                  </a:cubicBezTo>
                  <a:cubicBezTo>
                    <a:pt x="12984" y="92157"/>
                    <a:pt x="15550" y="95008"/>
                    <a:pt x="18368" y="97573"/>
                  </a:cubicBezTo>
                  <a:lnTo>
                    <a:pt x="18621" y="97288"/>
                  </a:lnTo>
                  <a:cubicBezTo>
                    <a:pt x="7031" y="86742"/>
                    <a:pt x="380" y="71731"/>
                    <a:pt x="380" y="56086"/>
                  </a:cubicBezTo>
                  <a:cubicBezTo>
                    <a:pt x="380" y="25368"/>
                    <a:pt x="25367" y="349"/>
                    <a:pt x="56118" y="349"/>
                  </a:cubicBezTo>
                  <a:cubicBezTo>
                    <a:pt x="86837" y="349"/>
                    <a:pt x="111823" y="25368"/>
                    <a:pt x="111823" y="56086"/>
                  </a:cubicBezTo>
                  <a:cubicBezTo>
                    <a:pt x="111823" y="72459"/>
                    <a:pt x="104666" y="87945"/>
                    <a:pt x="92157" y="98554"/>
                  </a:cubicBezTo>
                  <a:lnTo>
                    <a:pt x="92410" y="98839"/>
                  </a:lnTo>
                  <a:cubicBezTo>
                    <a:pt x="95419" y="96274"/>
                    <a:pt x="98174" y="93361"/>
                    <a:pt x="100581" y="90226"/>
                  </a:cubicBezTo>
                  <a:cubicBezTo>
                    <a:pt x="103019" y="87059"/>
                    <a:pt x="105141" y="83638"/>
                    <a:pt x="106820" y="80028"/>
                  </a:cubicBezTo>
                  <a:cubicBezTo>
                    <a:pt x="108562" y="76355"/>
                    <a:pt x="109892" y="72491"/>
                    <a:pt x="110810" y="68532"/>
                  </a:cubicBezTo>
                  <a:cubicBezTo>
                    <a:pt x="111728" y="64479"/>
                    <a:pt x="112172" y="60298"/>
                    <a:pt x="112172" y="56086"/>
                  </a:cubicBezTo>
                  <a:cubicBezTo>
                    <a:pt x="112172" y="48518"/>
                    <a:pt x="110715" y="41170"/>
                    <a:pt x="107770" y="34235"/>
                  </a:cubicBezTo>
                  <a:cubicBezTo>
                    <a:pt x="106376" y="30910"/>
                    <a:pt x="104635" y="27711"/>
                    <a:pt x="102608" y="24703"/>
                  </a:cubicBezTo>
                  <a:cubicBezTo>
                    <a:pt x="100613" y="21757"/>
                    <a:pt x="98301" y="18939"/>
                    <a:pt x="95767" y="16405"/>
                  </a:cubicBezTo>
                  <a:cubicBezTo>
                    <a:pt x="93234" y="13872"/>
                    <a:pt x="90415" y="11560"/>
                    <a:pt x="87470" y="9565"/>
                  </a:cubicBezTo>
                  <a:cubicBezTo>
                    <a:pt x="84461" y="7538"/>
                    <a:pt x="81263" y="5796"/>
                    <a:pt x="77938" y="4403"/>
                  </a:cubicBezTo>
                  <a:cubicBezTo>
                    <a:pt x="71002" y="1489"/>
                    <a:pt x="63687" y="1"/>
                    <a:pt x="5608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3014;p34"/>
            <p:cNvSpPr/>
            <p:nvPr/>
          </p:nvSpPr>
          <p:spPr>
            <a:xfrm>
              <a:off x="4317100" y="4277425"/>
              <a:ext cx="7150" cy="7150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90" y="1"/>
                  </a:moveTo>
                  <a:cubicBezTo>
                    <a:pt x="127" y="32"/>
                    <a:pt x="63" y="64"/>
                    <a:pt x="0" y="96"/>
                  </a:cubicBezTo>
                  <a:lnTo>
                    <a:pt x="63" y="286"/>
                  </a:lnTo>
                  <a:cubicBezTo>
                    <a:pt x="127" y="254"/>
                    <a:pt x="190" y="222"/>
                    <a:pt x="285" y="19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015;p34"/>
            <p:cNvSpPr/>
            <p:nvPr/>
          </p:nvSpPr>
          <p:spPr>
            <a:xfrm>
              <a:off x="2494525" y="1404275"/>
              <a:ext cx="2764750" cy="2873175"/>
            </a:xfrm>
            <a:custGeom>
              <a:avLst/>
              <a:gdLst/>
              <a:ahLst/>
              <a:cxnLst/>
              <a:rect l="l" t="t" r="r" b="b"/>
              <a:pathLst>
                <a:path w="110590" h="114927" extrusionOk="0">
                  <a:moveTo>
                    <a:pt x="50418" y="0"/>
                  </a:moveTo>
                  <a:lnTo>
                    <a:pt x="50418" y="159"/>
                  </a:lnTo>
                  <a:lnTo>
                    <a:pt x="50861" y="159"/>
                  </a:lnTo>
                  <a:lnTo>
                    <a:pt x="50861" y="0"/>
                  </a:lnTo>
                  <a:close/>
                  <a:moveTo>
                    <a:pt x="49468" y="0"/>
                  </a:moveTo>
                  <a:lnTo>
                    <a:pt x="49468" y="190"/>
                  </a:lnTo>
                  <a:cubicBezTo>
                    <a:pt x="49626" y="190"/>
                    <a:pt x="49785" y="190"/>
                    <a:pt x="49943" y="159"/>
                  </a:cubicBezTo>
                  <a:lnTo>
                    <a:pt x="49943" y="0"/>
                  </a:lnTo>
                  <a:close/>
                  <a:moveTo>
                    <a:pt x="51336" y="0"/>
                  </a:moveTo>
                  <a:lnTo>
                    <a:pt x="51336" y="159"/>
                  </a:lnTo>
                  <a:cubicBezTo>
                    <a:pt x="51495" y="159"/>
                    <a:pt x="51653" y="159"/>
                    <a:pt x="51780" y="190"/>
                  </a:cubicBezTo>
                  <a:lnTo>
                    <a:pt x="51780" y="0"/>
                  </a:lnTo>
                  <a:close/>
                  <a:moveTo>
                    <a:pt x="52255" y="0"/>
                  </a:moveTo>
                  <a:lnTo>
                    <a:pt x="52255" y="190"/>
                  </a:lnTo>
                  <a:lnTo>
                    <a:pt x="52730" y="190"/>
                  </a:lnTo>
                  <a:lnTo>
                    <a:pt x="52730" y="0"/>
                  </a:lnTo>
                  <a:close/>
                  <a:moveTo>
                    <a:pt x="49025" y="0"/>
                  </a:moveTo>
                  <a:cubicBezTo>
                    <a:pt x="48866" y="32"/>
                    <a:pt x="48708" y="32"/>
                    <a:pt x="48550" y="32"/>
                  </a:cubicBezTo>
                  <a:lnTo>
                    <a:pt x="48550" y="222"/>
                  </a:lnTo>
                  <a:cubicBezTo>
                    <a:pt x="48708" y="222"/>
                    <a:pt x="48866" y="190"/>
                    <a:pt x="49025" y="190"/>
                  </a:cubicBezTo>
                  <a:lnTo>
                    <a:pt x="49025" y="0"/>
                  </a:lnTo>
                  <a:close/>
                  <a:moveTo>
                    <a:pt x="53173" y="32"/>
                  </a:moveTo>
                  <a:lnTo>
                    <a:pt x="53173" y="222"/>
                  </a:lnTo>
                  <a:lnTo>
                    <a:pt x="53648" y="222"/>
                  </a:lnTo>
                  <a:lnTo>
                    <a:pt x="53648" y="32"/>
                  </a:lnTo>
                  <a:close/>
                  <a:moveTo>
                    <a:pt x="48074" y="32"/>
                  </a:moveTo>
                  <a:lnTo>
                    <a:pt x="47631" y="64"/>
                  </a:lnTo>
                  <a:lnTo>
                    <a:pt x="47631" y="254"/>
                  </a:lnTo>
                  <a:cubicBezTo>
                    <a:pt x="47789" y="254"/>
                    <a:pt x="47948" y="254"/>
                    <a:pt x="48106" y="222"/>
                  </a:cubicBezTo>
                  <a:lnTo>
                    <a:pt x="48074" y="32"/>
                  </a:lnTo>
                  <a:close/>
                  <a:moveTo>
                    <a:pt x="54123" y="64"/>
                  </a:moveTo>
                  <a:lnTo>
                    <a:pt x="54092" y="254"/>
                  </a:lnTo>
                  <a:cubicBezTo>
                    <a:pt x="54250" y="254"/>
                    <a:pt x="54408" y="285"/>
                    <a:pt x="54567" y="285"/>
                  </a:cubicBezTo>
                  <a:lnTo>
                    <a:pt x="54567" y="95"/>
                  </a:lnTo>
                  <a:cubicBezTo>
                    <a:pt x="54408" y="95"/>
                    <a:pt x="54250" y="64"/>
                    <a:pt x="54123" y="64"/>
                  </a:cubicBezTo>
                  <a:close/>
                  <a:moveTo>
                    <a:pt x="47156" y="95"/>
                  </a:moveTo>
                  <a:cubicBezTo>
                    <a:pt x="46998" y="95"/>
                    <a:pt x="46839" y="127"/>
                    <a:pt x="46681" y="127"/>
                  </a:cubicBezTo>
                  <a:lnTo>
                    <a:pt x="46713" y="317"/>
                  </a:lnTo>
                  <a:cubicBezTo>
                    <a:pt x="46871" y="317"/>
                    <a:pt x="47029" y="285"/>
                    <a:pt x="47156" y="285"/>
                  </a:cubicBezTo>
                  <a:lnTo>
                    <a:pt x="47156" y="95"/>
                  </a:lnTo>
                  <a:close/>
                  <a:moveTo>
                    <a:pt x="55042" y="127"/>
                  </a:moveTo>
                  <a:lnTo>
                    <a:pt x="55042" y="317"/>
                  </a:lnTo>
                  <a:cubicBezTo>
                    <a:pt x="55168" y="317"/>
                    <a:pt x="55327" y="349"/>
                    <a:pt x="55485" y="349"/>
                  </a:cubicBezTo>
                  <a:lnTo>
                    <a:pt x="55517" y="159"/>
                  </a:lnTo>
                  <a:lnTo>
                    <a:pt x="55042" y="127"/>
                  </a:lnTo>
                  <a:close/>
                  <a:moveTo>
                    <a:pt x="46238" y="159"/>
                  </a:moveTo>
                  <a:lnTo>
                    <a:pt x="45763" y="190"/>
                  </a:lnTo>
                  <a:lnTo>
                    <a:pt x="45794" y="380"/>
                  </a:lnTo>
                  <a:cubicBezTo>
                    <a:pt x="45953" y="380"/>
                    <a:pt x="46079" y="349"/>
                    <a:pt x="46238" y="349"/>
                  </a:cubicBezTo>
                  <a:lnTo>
                    <a:pt x="46238" y="159"/>
                  </a:lnTo>
                  <a:close/>
                  <a:moveTo>
                    <a:pt x="55960" y="190"/>
                  </a:moveTo>
                  <a:lnTo>
                    <a:pt x="55960" y="380"/>
                  </a:lnTo>
                  <a:cubicBezTo>
                    <a:pt x="56118" y="412"/>
                    <a:pt x="56245" y="412"/>
                    <a:pt x="56403" y="412"/>
                  </a:cubicBezTo>
                  <a:lnTo>
                    <a:pt x="56435" y="254"/>
                  </a:lnTo>
                  <a:cubicBezTo>
                    <a:pt x="56277" y="222"/>
                    <a:pt x="56118" y="222"/>
                    <a:pt x="55960" y="190"/>
                  </a:cubicBezTo>
                  <a:close/>
                  <a:moveTo>
                    <a:pt x="45319" y="254"/>
                  </a:moveTo>
                  <a:cubicBezTo>
                    <a:pt x="45161" y="254"/>
                    <a:pt x="45003" y="254"/>
                    <a:pt x="44844" y="285"/>
                  </a:cubicBezTo>
                  <a:lnTo>
                    <a:pt x="44876" y="475"/>
                  </a:lnTo>
                  <a:cubicBezTo>
                    <a:pt x="45003" y="444"/>
                    <a:pt x="45161" y="444"/>
                    <a:pt x="45319" y="412"/>
                  </a:cubicBezTo>
                  <a:lnTo>
                    <a:pt x="45319" y="254"/>
                  </a:lnTo>
                  <a:close/>
                  <a:moveTo>
                    <a:pt x="56878" y="285"/>
                  </a:moveTo>
                  <a:lnTo>
                    <a:pt x="56878" y="475"/>
                  </a:lnTo>
                  <a:cubicBezTo>
                    <a:pt x="57037" y="475"/>
                    <a:pt x="57164" y="507"/>
                    <a:pt x="57322" y="507"/>
                  </a:cubicBezTo>
                  <a:lnTo>
                    <a:pt x="57354" y="317"/>
                  </a:lnTo>
                  <a:lnTo>
                    <a:pt x="56878" y="285"/>
                  </a:lnTo>
                  <a:close/>
                  <a:moveTo>
                    <a:pt x="44401" y="317"/>
                  </a:moveTo>
                  <a:cubicBezTo>
                    <a:pt x="44243" y="349"/>
                    <a:pt x="44084" y="380"/>
                    <a:pt x="43926" y="380"/>
                  </a:cubicBezTo>
                  <a:lnTo>
                    <a:pt x="43958" y="570"/>
                  </a:lnTo>
                  <a:cubicBezTo>
                    <a:pt x="44084" y="539"/>
                    <a:pt x="44243" y="539"/>
                    <a:pt x="44401" y="507"/>
                  </a:cubicBezTo>
                  <a:lnTo>
                    <a:pt x="44401" y="317"/>
                  </a:lnTo>
                  <a:close/>
                  <a:moveTo>
                    <a:pt x="57829" y="380"/>
                  </a:moveTo>
                  <a:lnTo>
                    <a:pt x="57797" y="570"/>
                  </a:lnTo>
                  <a:cubicBezTo>
                    <a:pt x="57955" y="602"/>
                    <a:pt x="58114" y="602"/>
                    <a:pt x="58240" y="634"/>
                  </a:cubicBezTo>
                  <a:lnTo>
                    <a:pt x="58272" y="444"/>
                  </a:lnTo>
                  <a:cubicBezTo>
                    <a:pt x="58114" y="412"/>
                    <a:pt x="57955" y="412"/>
                    <a:pt x="57829" y="380"/>
                  </a:cubicBezTo>
                  <a:close/>
                  <a:moveTo>
                    <a:pt x="43451" y="444"/>
                  </a:moveTo>
                  <a:cubicBezTo>
                    <a:pt x="43324" y="475"/>
                    <a:pt x="43166" y="475"/>
                    <a:pt x="43007" y="507"/>
                  </a:cubicBezTo>
                  <a:lnTo>
                    <a:pt x="43039" y="697"/>
                  </a:lnTo>
                  <a:cubicBezTo>
                    <a:pt x="43166" y="665"/>
                    <a:pt x="43324" y="634"/>
                    <a:pt x="43482" y="634"/>
                  </a:cubicBezTo>
                  <a:lnTo>
                    <a:pt x="43451" y="444"/>
                  </a:lnTo>
                  <a:close/>
                  <a:moveTo>
                    <a:pt x="58715" y="507"/>
                  </a:moveTo>
                  <a:lnTo>
                    <a:pt x="58715" y="697"/>
                  </a:lnTo>
                  <a:cubicBezTo>
                    <a:pt x="58874" y="697"/>
                    <a:pt x="59000" y="729"/>
                    <a:pt x="59159" y="760"/>
                  </a:cubicBezTo>
                  <a:lnTo>
                    <a:pt x="59190" y="570"/>
                  </a:lnTo>
                  <a:cubicBezTo>
                    <a:pt x="59032" y="539"/>
                    <a:pt x="58874" y="507"/>
                    <a:pt x="58715" y="507"/>
                  </a:cubicBezTo>
                  <a:close/>
                  <a:moveTo>
                    <a:pt x="42532" y="570"/>
                  </a:moveTo>
                  <a:cubicBezTo>
                    <a:pt x="42374" y="570"/>
                    <a:pt x="42247" y="602"/>
                    <a:pt x="42089" y="634"/>
                  </a:cubicBezTo>
                  <a:lnTo>
                    <a:pt x="42121" y="824"/>
                  </a:lnTo>
                  <a:cubicBezTo>
                    <a:pt x="42247" y="792"/>
                    <a:pt x="42406" y="760"/>
                    <a:pt x="42564" y="729"/>
                  </a:cubicBezTo>
                  <a:lnTo>
                    <a:pt x="42532" y="570"/>
                  </a:lnTo>
                  <a:close/>
                  <a:moveTo>
                    <a:pt x="59665" y="634"/>
                  </a:moveTo>
                  <a:lnTo>
                    <a:pt x="59634" y="824"/>
                  </a:lnTo>
                  <a:cubicBezTo>
                    <a:pt x="59792" y="824"/>
                    <a:pt x="59950" y="855"/>
                    <a:pt x="60077" y="887"/>
                  </a:cubicBezTo>
                  <a:lnTo>
                    <a:pt x="60109" y="697"/>
                  </a:lnTo>
                  <a:cubicBezTo>
                    <a:pt x="59950" y="665"/>
                    <a:pt x="59792" y="665"/>
                    <a:pt x="59665" y="634"/>
                  </a:cubicBezTo>
                  <a:close/>
                  <a:moveTo>
                    <a:pt x="41614" y="697"/>
                  </a:moveTo>
                  <a:cubicBezTo>
                    <a:pt x="41456" y="729"/>
                    <a:pt x="41329" y="760"/>
                    <a:pt x="41171" y="760"/>
                  </a:cubicBezTo>
                  <a:lnTo>
                    <a:pt x="41202" y="950"/>
                  </a:lnTo>
                  <a:cubicBezTo>
                    <a:pt x="41329" y="919"/>
                    <a:pt x="41487" y="919"/>
                    <a:pt x="41646" y="887"/>
                  </a:cubicBezTo>
                  <a:lnTo>
                    <a:pt x="41614" y="697"/>
                  </a:lnTo>
                  <a:close/>
                  <a:moveTo>
                    <a:pt x="60584" y="760"/>
                  </a:moveTo>
                  <a:lnTo>
                    <a:pt x="60552" y="950"/>
                  </a:lnTo>
                  <a:cubicBezTo>
                    <a:pt x="60679" y="982"/>
                    <a:pt x="60837" y="1014"/>
                    <a:pt x="60995" y="1014"/>
                  </a:cubicBezTo>
                  <a:lnTo>
                    <a:pt x="61027" y="855"/>
                  </a:lnTo>
                  <a:cubicBezTo>
                    <a:pt x="60869" y="824"/>
                    <a:pt x="60742" y="792"/>
                    <a:pt x="60584" y="760"/>
                  </a:cubicBezTo>
                  <a:close/>
                  <a:moveTo>
                    <a:pt x="40696" y="855"/>
                  </a:moveTo>
                  <a:cubicBezTo>
                    <a:pt x="40537" y="887"/>
                    <a:pt x="40411" y="887"/>
                    <a:pt x="40252" y="919"/>
                  </a:cubicBezTo>
                  <a:lnTo>
                    <a:pt x="40284" y="1109"/>
                  </a:lnTo>
                  <a:cubicBezTo>
                    <a:pt x="40442" y="1077"/>
                    <a:pt x="40569" y="1045"/>
                    <a:pt x="40727" y="1045"/>
                  </a:cubicBezTo>
                  <a:lnTo>
                    <a:pt x="40696" y="855"/>
                  </a:lnTo>
                  <a:close/>
                  <a:moveTo>
                    <a:pt x="61502" y="919"/>
                  </a:moveTo>
                  <a:lnTo>
                    <a:pt x="61471" y="1109"/>
                  </a:lnTo>
                  <a:cubicBezTo>
                    <a:pt x="61597" y="1140"/>
                    <a:pt x="61756" y="1172"/>
                    <a:pt x="61914" y="1204"/>
                  </a:cubicBezTo>
                  <a:lnTo>
                    <a:pt x="61946" y="1014"/>
                  </a:lnTo>
                  <a:cubicBezTo>
                    <a:pt x="61787" y="982"/>
                    <a:pt x="61629" y="950"/>
                    <a:pt x="61502" y="919"/>
                  </a:cubicBezTo>
                  <a:close/>
                  <a:moveTo>
                    <a:pt x="39777" y="1014"/>
                  </a:moveTo>
                  <a:cubicBezTo>
                    <a:pt x="39619" y="1045"/>
                    <a:pt x="39492" y="1077"/>
                    <a:pt x="39334" y="1109"/>
                  </a:cubicBezTo>
                  <a:lnTo>
                    <a:pt x="39366" y="1267"/>
                  </a:lnTo>
                  <a:cubicBezTo>
                    <a:pt x="39524" y="1267"/>
                    <a:pt x="39682" y="1235"/>
                    <a:pt x="39809" y="1204"/>
                  </a:cubicBezTo>
                  <a:lnTo>
                    <a:pt x="39777" y="1014"/>
                  </a:lnTo>
                  <a:close/>
                  <a:moveTo>
                    <a:pt x="62389" y="1109"/>
                  </a:moveTo>
                  <a:lnTo>
                    <a:pt x="62357" y="1267"/>
                  </a:lnTo>
                  <a:cubicBezTo>
                    <a:pt x="62516" y="1299"/>
                    <a:pt x="62674" y="1330"/>
                    <a:pt x="62832" y="1362"/>
                  </a:cubicBezTo>
                  <a:lnTo>
                    <a:pt x="62864" y="1204"/>
                  </a:lnTo>
                  <a:cubicBezTo>
                    <a:pt x="62706" y="1172"/>
                    <a:pt x="62547" y="1140"/>
                    <a:pt x="62389" y="1109"/>
                  </a:cubicBezTo>
                  <a:close/>
                  <a:moveTo>
                    <a:pt x="38859" y="1204"/>
                  </a:moveTo>
                  <a:cubicBezTo>
                    <a:pt x="38700" y="1235"/>
                    <a:pt x="38574" y="1267"/>
                    <a:pt x="38415" y="1299"/>
                  </a:cubicBezTo>
                  <a:lnTo>
                    <a:pt x="38447" y="1457"/>
                  </a:lnTo>
                  <a:lnTo>
                    <a:pt x="38890" y="1362"/>
                  </a:lnTo>
                  <a:lnTo>
                    <a:pt x="38859" y="1204"/>
                  </a:lnTo>
                  <a:close/>
                  <a:moveTo>
                    <a:pt x="63307" y="1267"/>
                  </a:moveTo>
                  <a:lnTo>
                    <a:pt x="63276" y="1457"/>
                  </a:lnTo>
                  <a:cubicBezTo>
                    <a:pt x="63434" y="1489"/>
                    <a:pt x="63561" y="1520"/>
                    <a:pt x="63719" y="1552"/>
                  </a:cubicBezTo>
                  <a:lnTo>
                    <a:pt x="63782" y="1394"/>
                  </a:lnTo>
                  <a:cubicBezTo>
                    <a:pt x="63624" y="1330"/>
                    <a:pt x="63466" y="1299"/>
                    <a:pt x="63307" y="1267"/>
                  </a:cubicBezTo>
                  <a:close/>
                  <a:moveTo>
                    <a:pt x="37972" y="1394"/>
                  </a:moveTo>
                  <a:cubicBezTo>
                    <a:pt x="37814" y="1425"/>
                    <a:pt x="37655" y="1457"/>
                    <a:pt x="37497" y="1489"/>
                  </a:cubicBezTo>
                  <a:lnTo>
                    <a:pt x="37529" y="1679"/>
                  </a:lnTo>
                  <a:cubicBezTo>
                    <a:pt x="37687" y="1647"/>
                    <a:pt x="37845" y="1584"/>
                    <a:pt x="38004" y="1552"/>
                  </a:cubicBezTo>
                  <a:lnTo>
                    <a:pt x="37972" y="1394"/>
                  </a:lnTo>
                  <a:close/>
                  <a:moveTo>
                    <a:pt x="64226" y="1489"/>
                  </a:moveTo>
                  <a:lnTo>
                    <a:pt x="64162" y="1679"/>
                  </a:lnTo>
                  <a:cubicBezTo>
                    <a:pt x="64321" y="1710"/>
                    <a:pt x="64479" y="1742"/>
                    <a:pt x="64637" y="1774"/>
                  </a:cubicBezTo>
                  <a:lnTo>
                    <a:pt x="64669" y="1584"/>
                  </a:lnTo>
                  <a:lnTo>
                    <a:pt x="64226" y="1489"/>
                  </a:lnTo>
                  <a:close/>
                  <a:moveTo>
                    <a:pt x="37054" y="1584"/>
                  </a:moveTo>
                  <a:cubicBezTo>
                    <a:pt x="36895" y="1615"/>
                    <a:pt x="36737" y="1679"/>
                    <a:pt x="36610" y="1710"/>
                  </a:cubicBezTo>
                  <a:lnTo>
                    <a:pt x="36642" y="1869"/>
                  </a:lnTo>
                  <a:cubicBezTo>
                    <a:pt x="36800" y="1837"/>
                    <a:pt x="36927" y="1805"/>
                    <a:pt x="37085" y="1774"/>
                  </a:cubicBezTo>
                  <a:lnTo>
                    <a:pt x="37054" y="1584"/>
                  </a:lnTo>
                  <a:close/>
                  <a:moveTo>
                    <a:pt x="65112" y="1710"/>
                  </a:moveTo>
                  <a:lnTo>
                    <a:pt x="65081" y="1869"/>
                  </a:lnTo>
                  <a:cubicBezTo>
                    <a:pt x="65239" y="1900"/>
                    <a:pt x="65366" y="1964"/>
                    <a:pt x="65524" y="1995"/>
                  </a:cubicBezTo>
                  <a:lnTo>
                    <a:pt x="65587" y="1805"/>
                  </a:lnTo>
                  <a:cubicBezTo>
                    <a:pt x="65429" y="1774"/>
                    <a:pt x="65271" y="1742"/>
                    <a:pt x="65112" y="1710"/>
                  </a:cubicBezTo>
                  <a:close/>
                  <a:moveTo>
                    <a:pt x="36135" y="1805"/>
                  </a:moveTo>
                  <a:cubicBezTo>
                    <a:pt x="35977" y="1837"/>
                    <a:pt x="35850" y="1900"/>
                    <a:pt x="35692" y="1932"/>
                  </a:cubicBezTo>
                  <a:lnTo>
                    <a:pt x="35724" y="2122"/>
                  </a:lnTo>
                  <a:cubicBezTo>
                    <a:pt x="35882" y="2059"/>
                    <a:pt x="36040" y="2027"/>
                    <a:pt x="36199" y="1995"/>
                  </a:cubicBezTo>
                  <a:lnTo>
                    <a:pt x="36135" y="1805"/>
                  </a:lnTo>
                  <a:close/>
                  <a:moveTo>
                    <a:pt x="66031" y="1932"/>
                  </a:moveTo>
                  <a:lnTo>
                    <a:pt x="65968" y="2090"/>
                  </a:lnTo>
                  <a:cubicBezTo>
                    <a:pt x="66126" y="2154"/>
                    <a:pt x="66284" y="2185"/>
                    <a:pt x="66411" y="2217"/>
                  </a:cubicBezTo>
                  <a:lnTo>
                    <a:pt x="66474" y="2059"/>
                  </a:lnTo>
                  <a:cubicBezTo>
                    <a:pt x="66316" y="1995"/>
                    <a:pt x="66158" y="1964"/>
                    <a:pt x="66031" y="1932"/>
                  </a:cubicBezTo>
                  <a:close/>
                  <a:moveTo>
                    <a:pt x="35249" y="2059"/>
                  </a:moveTo>
                  <a:cubicBezTo>
                    <a:pt x="35090" y="2090"/>
                    <a:pt x="34932" y="2122"/>
                    <a:pt x="34805" y="2185"/>
                  </a:cubicBezTo>
                  <a:lnTo>
                    <a:pt x="34837" y="2344"/>
                  </a:lnTo>
                  <a:cubicBezTo>
                    <a:pt x="34995" y="2312"/>
                    <a:pt x="35154" y="2280"/>
                    <a:pt x="35280" y="2217"/>
                  </a:cubicBezTo>
                  <a:lnTo>
                    <a:pt x="35249" y="2059"/>
                  </a:lnTo>
                  <a:close/>
                  <a:moveTo>
                    <a:pt x="66918" y="2154"/>
                  </a:moveTo>
                  <a:lnTo>
                    <a:pt x="66854" y="2344"/>
                  </a:lnTo>
                  <a:cubicBezTo>
                    <a:pt x="67013" y="2375"/>
                    <a:pt x="67171" y="2439"/>
                    <a:pt x="67298" y="2470"/>
                  </a:cubicBezTo>
                  <a:lnTo>
                    <a:pt x="67361" y="2280"/>
                  </a:lnTo>
                  <a:cubicBezTo>
                    <a:pt x="67203" y="2249"/>
                    <a:pt x="67076" y="2217"/>
                    <a:pt x="66918" y="2154"/>
                  </a:cubicBezTo>
                  <a:close/>
                  <a:moveTo>
                    <a:pt x="34362" y="2312"/>
                  </a:moveTo>
                  <a:cubicBezTo>
                    <a:pt x="34203" y="2344"/>
                    <a:pt x="34045" y="2375"/>
                    <a:pt x="33887" y="2439"/>
                  </a:cubicBezTo>
                  <a:lnTo>
                    <a:pt x="33950" y="2597"/>
                  </a:lnTo>
                  <a:cubicBezTo>
                    <a:pt x="34108" y="2565"/>
                    <a:pt x="34235" y="2534"/>
                    <a:pt x="34393" y="2470"/>
                  </a:cubicBezTo>
                  <a:lnTo>
                    <a:pt x="34362" y="2312"/>
                  </a:lnTo>
                  <a:close/>
                  <a:moveTo>
                    <a:pt x="67804" y="2407"/>
                  </a:moveTo>
                  <a:lnTo>
                    <a:pt x="67773" y="2597"/>
                  </a:lnTo>
                  <a:cubicBezTo>
                    <a:pt x="67899" y="2629"/>
                    <a:pt x="68058" y="2692"/>
                    <a:pt x="68216" y="2724"/>
                  </a:cubicBezTo>
                  <a:lnTo>
                    <a:pt x="68248" y="2565"/>
                  </a:lnTo>
                  <a:cubicBezTo>
                    <a:pt x="68121" y="2502"/>
                    <a:pt x="67963" y="2470"/>
                    <a:pt x="67804" y="2407"/>
                  </a:cubicBezTo>
                  <a:close/>
                  <a:moveTo>
                    <a:pt x="33443" y="2565"/>
                  </a:moveTo>
                  <a:cubicBezTo>
                    <a:pt x="33317" y="2597"/>
                    <a:pt x="33158" y="2660"/>
                    <a:pt x="33000" y="2692"/>
                  </a:cubicBezTo>
                  <a:lnTo>
                    <a:pt x="33063" y="2882"/>
                  </a:lnTo>
                  <a:cubicBezTo>
                    <a:pt x="33222" y="2819"/>
                    <a:pt x="33348" y="2787"/>
                    <a:pt x="33507" y="2724"/>
                  </a:cubicBezTo>
                  <a:lnTo>
                    <a:pt x="33443" y="2565"/>
                  </a:lnTo>
                  <a:close/>
                  <a:moveTo>
                    <a:pt x="68691" y="2692"/>
                  </a:moveTo>
                  <a:lnTo>
                    <a:pt x="68659" y="2882"/>
                  </a:lnTo>
                  <a:cubicBezTo>
                    <a:pt x="68786" y="2914"/>
                    <a:pt x="68944" y="2945"/>
                    <a:pt x="69071" y="3009"/>
                  </a:cubicBezTo>
                  <a:lnTo>
                    <a:pt x="69134" y="2819"/>
                  </a:lnTo>
                  <a:cubicBezTo>
                    <a:pt x="69008" y="2787"/>
                    <a:pt x="68849" y="2755"/>
                    <a:pt x="68691" y="2692"/>
                  </a:cubicBezTo>
                  <a:close/>
                  <a:moveTo>
                    <a:pt x="32557" y="2850"/>
                  </a:moveTo>
                  <a:cubicBezTo>
                    <a:pt x="32398" y="2882"/>
                    <a:pt x="32272" y="2945"/>
                    <a:pt x="32113" y="2977"/>
                  </a:cubicBezTo>
                  <a:lnTo>
                    <a:pt x="32177" y="3167"/>
                  </a:lnTo>
                  <a:lnTo>
                    <a:pt x="32620" y="3009"/>
                  </a:lnTo>
                  <a:lnTo>
                    <a:pt x="32557" y="2850"/>
                  </a:lnTo>
                  <a:close/>
                  <a:moveTo>
                    <a:pt x="69578" y="2977"/>
                  </a:moveTo>
                  <a:lnTo>
                    <a:pt x="69514" y="3167"/>
                  </a:lnTo>
                  <a:cubicBezTo>
                    <a:pt x="69673" y="3199"/>
                    <a:pt x="69831" y="3262"/>
                    <a:pt x="69958" y="3294"/>
                  </a:cubicBezTo>
                  <a:lnTo>
                    <a:pt x="70021" y="3135"/>
                  </a:lnTo>
                  <a:cubicBezTo>
                    <a:pt x="69863" y="3072"/>
                    <a:pt x="69736" y="3009"/>
                    <a:pt x="69578" y="2977"/>
                  </a:cubicBezTo>
                  <a:close/>
                  <a:moveTo>
                    <a:pt x="31670" y="3135"/>
                  </a:moveTo>
                  <a:cubicBezTo>
                    <a:pt x="31543" y="3167"/>
                    <a:pt x="31385" y="3230"/>
                    <a:pt x="31227" y="3294"/>
                  </a:cubicBezTo>
                  <a:lnTo>
                    <a:pt x="31290" y="3452"/>
                  </a:lnTo>
                  <a:cubicBezTo>
                    <a:pt x="31448" y="3420"/>
                    <a:pt x="31607" y="3357"/>
                    <a:pt x="31733" y="3325"/>
                  </a:cubicBezTo>
                  <a:lnTo>
                    <a:pt x="31670" y="3135"/>
                  </a:lnTo>
                  <a:close/>
                  <a:moveTo>
                    <a:pt x="70465" y="3262"/>
                  </a:moveTo>
                  <a:lnTo>
                    <a:pt x="70401" y="3452"/>
                  </a:lnTo>
                  <a:cubicBezTo>
                    <a:pt x="70560" y="3484"/>
                    <a:pt x="70686" y="3547"/>
                    <a:pt x="70845" y="3611"/>
                  </a:cubicBezTo>
                  <a:lnTo>
                    <a:pt x="70908" y="3420"/>
                  </a:lnTo>
                  <a:lnTo>
                    <a:pt x="70465" y="3262"/>
                  </a:lnTo>
                  <a:close/>
                  <a:moveTo>
                    <a:pt x="30815" y="3452"/>
                  </a:moveTo>
                  <a:cubicBezTo>
                    <a:pt x="30657" y="3484"/>
                    <a:pt x="30498" y="3547"/>
                    <a:pt x="30371" y="3611"/>
                  </a:cubicBezTo>
                  <a:lnTo>
                    <a:pt x="30435" y="3769"/>
                  </a:lnTo>
                  <a:cubicBezTo>
                    <a:pt x="30561" y="3706"/>
                    <a:pt x="30720" y="3674"/>
                    <a:pt x="30878" y="3611"/>
                  </a:cubicBezTo>
                  <a:lnTo>
                    <a:pt x="30815" y="3452"/>
                  </a:lnTo>
                  <a:close/>
                  <a:moveTo>
                    <a:pt x="71320" y="3579"/>
                  </a:moveTo>
                  <a:lnTo>
                    <a:pt x="71256" y="3769"/>
                  </a:lnTo>
                  <a:cubicBezTo>
                    <a:pt x="71415" y="3801"/>
                    <a:pt x="71573" y="3864"/>
                    <a:pt x="71700" y="3927"/>
                  </a:cubicBezTo>
                  <a:lnTo>
                    <a:pt x="71763" y="3737"/>
                  </a:lnTo>
                  <a:cubicBezTo>
                    <a:pt x="71636" y="3706"/>
                    <a:pt x="71478" y="3642"/>
                    <a:pt x="71320" y="3579"/>
                  </a:cubicBezTo>
                  <a:close/>
                  <a:moveTo>
                    <a:pt x="29928" y="3769"/>
                  </a:moveTo>
                  <a:cubicBezTo>
                    <a:pt x="29770" y="3801"/>
                    <a:pt x="29643" y="3864"/>
                    <a:pt x="29485" y="3927"/>
                  </a:cubicBezTo>
                  <a:lnTo>
                    <a:pt x="29548" y="4086"/>
                  </a:lnTo>
                  <a:cubicBezTo>
                    <a:pt x="29706" y="4054"/>
                    <a:pt x="29833" y="3991"/>
                    <a:pt x="29991" y="3927"/>
                  </a:cubicBezTo>
                  <a:lnTo>
                    <a:pt x="29928" y="3769"/>
                  </a:lnTo>
                  <a:close/>
                  <a:moveTo>
                    <a:pt x="72206" y="3896"/>
                  </a:moveTo>
                  <a:lnTo>
                    <a:pt x="72143" y="4086"/>
                  </a:lnTo>
                  <a:cubicBezTo>
                    <a:pt x="72270" y="4149"/>
                    <a:pt x="72428" y="4181"/>
                    <a:pt x="72586" y="4244"/>
                  </a:cubicBezTo>
                  <a:lnTo>
                    <a:pt x="72650" y="4086"/>
                  </a:lnTo>
                  <a:cubicBezTo>
                    <a:pt x="72491" y="4022"/>
                    <a:pt x="72365" y="3959"/>
                    <a:pt x="72206" y="3896"/>
                  </a:cubicBezTo>
                  <a:close/>
                  <a:moveTo>
                    <a:pt x="29041" y="4086"/>
                  </a:moveTo>
                  <a:cubicBezTo>
                    <a:pt x="28915" y="4149"/>
                    <a:pt x="28756" y="4212"/>
                    <a:pt x="28630" y="4276"/>
                  </a:cubicBezTo>
                  <a:lnTo>
                    <a:pt x="28693" y="4434"/>
                  </a:lnTo>
                  <a:cubicBezTo>
                    <a:pt x="28820" y="4371"/>
                    <a:pt x="28978" y="4307"/>
                    <a:pt x="29136" y="4276"/>
                  </a:cubicBezTo>
                  <a:lnTo>
                    <a:pt x="29041" y="4086"/>
                  </a:lnTo>
                  <a:close/>
                  <a:moveTo>
                    <a:pt x="73061" y="4244"/>
                  </a:moveTo>
                  <a:lnTo>
                    <a:pt x="72998" y="4434"/>
                  </a:lnTo>
                  <a:cubicBezTo>
                    <a:pt x="73156" y="4466"/>
                    <a:pt x="73283" y="4529"/>
                    <a:pt x="73441" y="4592"/>
                  </a:cubicBezTo>
                  <a:lnTo>
                    <a:pt x="73505" y="4434"/>
                  </a:lnTo>
                  <a:cubicBezTo>
                    <a:pt x="73346" y="4371"/>
                    <a:pt x="73220" y="4307"/>
                    <a:pt x="73061" y="4244"/>
                  </a:cubicBezTo>
                  <a:close/>
                  <a:moveTo>
                    <a:pt x="28186" y="4434"/>
                  </a:moveTo>
                  <a:cubicBezTo>
                    <a:pt x="28060" y="4497"/>
                    <a:pt x="27901" y="4561"/>
                    <a:pt x="27775" y="4624"/>
                  </a:cubicBezTo>
                  <a:lnTo>
                    <a:pt x="27838" y="4782"/>
                  </a:lnTo>
                  <a:cubicBezTo>
                    <a:pt x="27965" y="4719"/>
                    <a:pt x="28123" y="4656"/>
                    <a:pt x="28250" y="4624"/>
                  </a:cubicBezTo>
                  <a:lnTo>
                    <a:pt x="28186" y="4434"/>
                  </a:lnTo>
                  <a:close/>
                  <a:moveTo>
                    <a:pt x="73916" y="4592"/>
                  </a:moveTo>
                  <a:lnTo>
                    <a:pt x="73853" y="4782"/>
                  </a:lnTo>
                  <a:cubicBezTo>
                    <a:pt x="74011" y="4846"/>
                    <a:pt x="74138" y="4877"/>
                    <a:pt x="74265" y="4941"/>
                  </a:cubicBezTo>
                  <a:lnTo>
                    <a:pt x="74360" y="4782"/>
                  </a:lnTo>
                  <a:cubicBezTo>
                    <a:pt x="74201" y="4719"/>
                    <a:pt x="74075" y="4656"/>
                    <a:pt x="73916" y="4592"/>
                  </a:cubicBezTo>
                  <a:close/>
                  <a:moveTo>
                    <a:pt x="27331" y="4782"/>
                  </a:moveTo>
                  <a:cubicBezTo>
                    <a:pt x="27205" y="4846"/>
                    <a:pt x="27046" y="4909"/>
                    <a:pt x="26920" y="4972"/>
                  </a:cubicBezTo>
                  <a:lnTo>
                    <a:pt x="26983" y="5162"/>
                  </a:lnTo>
                  <a:cubicBezTo>
                    <a:pt x="27110" y="5099"/>
                    <a:pt x="27268" y="5036"/>
                    <a:pt x="27395" y="4972"/>
                  </a:cubicBezTo>
                  <a:lnTo>
                    <a:pt x="27331" y="4782"/>
                  </a:lnTo>
                  <a:close/>
                  <a:moveTo>
                    <a:pt x="74772" y="4972"/>
                  </a:moveTo>
                  <a:lnTo>
                    <a:pt x="74708" y="5131"/>
                  </a:lnTo>
                  <a:cubicBezTo>
                    <a:pt x="74835" y="5194"/>
                    <a:pt x="74993" y="5257"/>
                    <a:pt x="75120" y="5321"/>
                  </a:cubicBezTo>
                  <a:lnTo>
                    <a:pt x="75215" y="5131"/>
                  </a:lnTo>
                  <a:cubicBezTo>
                    <a:pt x="75057" y="5067"/>
                    <a:pt x="74930" y="5036"/>
                    <a:pt x="74772" y="4972"/>
                  </a:cubicBezTo>
                  <a:close/>
                  <a:moveTo>
                    <a:pt x="26476" y="5162"/>
                  </a:moveTo>
                  <a:cubicBezTo>
                    <a:pt x="26350" y="5226"/>
                    <a:pt x="26191" y="5289"/>
                    <a:pt x="26064" y="5352"/>
                  </a:cubicBezTo>
                  <a:lnTo>
                    <a:pt x="26128" y="5542"/>
                  </a:lnTo>
                  <a:cubicBezTo>
                    <a:pt x="26286" y="5479"/>
                    <a:pt x="26413" y="5416"/>
                    <a:pt x="26571" y="5352"/>
                  </a:cubicBezTo>
                  <a:lnTo>
                    <a:pt x="26476" y="5162"/>
                  </a:lnTo>
                  <a:close/>
                  <a:moveTo>
                    <a:pt x="75627" y="5321"/>
                  </a:moveTo>
                  <a:lnTo>
                    <a:pt x="75532" y="5511"/>
                  </a:lnTo>
                  <a:cubicBezTo>
                    <a:pt x="75690" y="5574"/>
                    <a:pt x="75817" y="5637"/>
                    <a:pt x="75975" y="5701"/>
                  </a:cubicBezTo>
                  <a:lnTo>
                    <a:pt x="76038" y="5542"/>
                  </a:lnTo>
                  <a:cubicBezTo>
                    <a:pt x="75912" y="5447"/>
                    <a:pt x="75753" y="5384"/>
                    <a:pt x="75627" y="5321"/>
                  </a:cubicBezTo>
                  <a:close/>
                  <a:moveTo>
                    <a:pt x="25621" y="5574"/>
                  </a:moveTo>
                  <a:cubicBezTo>
                    <a:pt x="25494" y="5637"/>
                    <a:pt x="25368" y="5701"/>
                    <a:pt x="25209" y="5764"/>
                  </a:cubicBezTo>
                  <a:lnTo>
                    <a:pt x="25304" y="5922"/>
                  </a:lnTo>
                  <a:cubicBezTo>
                    <a:pt x="25431" y="5859"/>
                    <a:pt x="25589" y="5796"/>
                    <a:pt x="25716" y="5732"/>
                  </a:cubicBezTo>
                  <a:lnTo>
                    <a:pt x="25621" y="5574"/>
                  </a:lnTo>
                  <a:close/>
                  <a:moveTo>
                    <a:pt x="76450" y="5732"/>
                  </a:moveTo>
                  <a:lnTo>
                    <a:pt x="76387" y="5891"/>
                  </a:lnTo>
                  <a:cubicBezTo>
                    <a:pt x="76513" y="5954"/>
                    <a:pt x="76672" y="6017"/>
                    <a:pt x="76798" y="6081"/>
                  </a:cubicBezTo>
                  <a:lnTo>
                    <a:pt x="76862" y="5922"/>
                  </a:lnTo>
                  <a:lnTo>
                    <a:pt x="76450" y="5732"/>
                  </a:lnTo>
                  <a:close/>
                  <a:moveTo>
                    <a:pt x="24798" y="5954"/>
                  </a:moveTo>
                  <a:cubicBezTo>
                    <a:pt x="24671" y="6017"/>
                    <a:pt x="24513" y="6081"/>
                    <a:pt x="24386" y="6176"/>
                  </a:cubicBezTo>
                  <a:lnTo>
                    <a:pt x="24449" y="6334"/>
                  </a:lnTo>
                  <a:cubicBezTo>
                    <a:pt x="24608" y="6271"/>
                    <a:pt x="24734" y="6207"/>
                    <a:pt x="24861" y="6112"/>
                  </a:cubicBezTo>
                  <a:lnTo>
                    <a:pt x="24798" y="5954"/>
                  </a:lnTo>
                  <a:close/>
                  <a:moveTo>
                    <a:pt x="77305" y="6144"/>
                  </a:moveTo>
                  <a:lnTo>
                    <a:pt x="77210" y="6302"/>
                  </a:lnTo>
                  <a:cubicBezTo>
                    <a:pt x="77337" y="6366"/>
                    <a:pt x="77495" y="6429"/>
                    <a:pt x="77622" y="6492"/>
                  </a:cubicBezTo>
                  <a:lnTo>
                    <a:pt x="77717" y="6334"/>
                  </a:lnTo>
                  <a:cubicBezTo>
                    <a:pt x="77558" y="6271"/>
                    <a:pt x="77432" y="6207"/>
                    <a:pt x="77305" y="6144"/>
                  </a:cubicBezTo>
                  <a:close/>
                  <a:moveTo>
                    <a:pt x="23974" y="6366"/>
                  </a:moveTo>
                  <a:cubicBezTo>
                    <a:pt x="23816" y="6429"/>
                    <a:pt x="23689" y="6524"/>
                    <a:pt x="23563" y="6587"/>
                  </a:cubicBezTo>
                  <a:lnTo>
                    <a:pt x="23626" y="6746"/>
                  </a:lnTo>
                  <a:cubicBezTo>
                    <a:pt x="23784" y="6682"/>
                    <a:pt x="23911" y="6619"/>
                    <a:pt x="24038" y="6556"/>
                  </a:cubicBezTo>
                  <a:lnTo>
                    <a:pt x="23974" y="6366"/>
                  </a:lnTo>
                  <a:close/>
                  <a:moveTo>
                    <a:pt x="78128" y="6556"/>
                  </a:moveTo>
                  <a:lnTo>
                    <a:pt x="78033" y="6714"/>
                  </a:lnTo>
                  <a:cubicBezTo>
                    <a:pt x="78160" y="6777"/>
                    <a:pt x="78318" y="6872"/>
                    <a:pt x="78445" y="6936"/>
                  </a:cubicBezTo>
                  <a:lnTo>
                    <a:pt x="78540" y="6777"/>
                  </a:lnTo>
                  <a:cubicBezTo>
                    <a:pt x="78382" y="6682"/>
                    <a:pt x="78255" y="6619"/>
                    <a:pt x="78128" y="6556"/>
                  </a:cubicBezTo>
                  <a:close/>
                  <a:moveTo>
                    <a:pt x="23151" y="6809"/>
                  </a:moveTo>
                  <a:cubicBezTo>
                    <a:pt x="22993" y="6872"/>
                    <a:pt x="22866" y="6936"/>
                    <a:pt x="22708" y="7031"/>
                  </a:cubicBezTo>
                  <a:lnTo>
                    <a:pt x="22803" y="7189"/>
                  </a:lnTo>
                  <a:cubicBezTo>
                    <a:pt x="22961" y="7094"/>
                    <a:pt x="23088" y="7031"/>
                    <a:pt x="23214" y="6967"/>
                  </a:cubicBezTo>
                  <a:lnTo>
                    <a:pt x="23151" y="6809"/>
                  </a:lnTo>
                  <a:close/>
                  <a:moveTo>
                    <a:pt x="78952" y="6967"/>
                  </a:moveTo>
                  <a:lnTo>
                    <a:pt x="78857" y="7157"/>
                  </a:lnTo>
                  <a:cubicBezTo>
                    <a:pt x="78984" y="7221"/>
                    <a:pt x="79110" y="7284"/>
                    <a:pt x="79269" y="7347"/>
                  </a:cubicBezTo>
                  <a:lnTo>
                    <a:pt x="79332" y="7189"/>
                  </a:lnTo>
                  <a:cubicBezTo>
                    <a:pt x="79205" y="7126"/>
                    <a:pt x="79079" y="7062"/>
                    <a:pt x="78952" y="6967"/>
                  </a:cubicBezTo>
                  <a:close/>
                  <a:moveTo>
                    <a:pt x="22328" y="7252"/>
                  </a:moveTo>
                  <a:cubicBezTo>
                    <a:pt x="22169" y="7316"/>
                    <a:pt x="22043" y="7379"/>
                    <a:pt x="21916" y="7474"/>
                  </a:cubicBezTo>
                  <a:lnTo>
                    <a:pt x="22011" y="7632"/>
                  </a:lnTo>
                  <a:lnTo>
                    <a:pt x="22391" y="7411"/>
                  </a:lnTo>
                  <a:lnTo>
                    <a:pt x="22328" y="7252"/>
                  </a:lnTo>
                  <a:close/>
                  <a:moveTo>
                    <a:pt x="79744" y="7411"/>
                  </a:moveTo>
                  <a:lnTo>
                    <a:pt x="79649" y="7569"/>
                  </a:lnTo>
                  <a:lnTo>
                    <a:pt x="80060" y="7822"/>
                  </a:lnTo>
                  <a:lnTo>
                    <a:pt x="80155" y="7632"/>
                  </a:lnTo>
                  <a:lnTo>
                    <a:pt x="79744" y="7411"/>
                  </a:lnTo>
                  <a:close/>
                  <a:moveTo>
                    <a:pt x="21504" y="7696"/>
                  </a:moveTo>
                  <a:cubicBezTo>
                    <a:pt x="21377" y="7759"/>
                    <a:pt x="21219" y="7854"/>
                    <a:pt x="21092" y="7917"/>
                  </a:cubicBezTo>
                  <a:lnTo>
                    <a:pt x="21187" y="8076"/>
                  </a:lnTo>
                  <a:cubicBezTo>
                    <a:pt x="21314" y="8012"/>
                    <a:pt x="21472" y="7917"/>
                    <a:pt x="21599" y="7854"/>
                  </a:cubicBezTo>
                  <a:lnTo>
                    <a:pt x="21504" y="7696"/>
                  </a:lnTo>
                  <a:close/>
                  <a:moveTo>
                    <a:pt x="80567" y="7886"/>
                  </a:moveTo>
                  <a:lnTo>
                    <a:pt x="80472" y="8044"/>
                  </a:lnTo>
                  <a:cubicBezTo>
                    <a:pt x="80599" y="8107"/>
                    <a:pt x="80725" y="8202"/>
                    <a:pt x="80852" y="8266"/>
                  </a:cubicBezTo>
                  <a:lnTo>
                    <a:pt x="80947" y="8107"/>
                  </a:lnTo>
                  <a:cubicBezTo>
                    <a:pt x="80820" y="8044"/>
                    <a:pt x="80694" y="7949"/>
                    <a:pt x="80567" y="7886"/>
                  </a:cubicBezTo>
                  <a:close/>
                  <a:moveTo>
                    <a:pt x="20681" y="8139"/>
                  </a:moveTo>
                  <a:cubicBezTo>
                    <a:pt x="20554" y="8234"/>
                    <a:pt x="20427" y="8298"/>
                    <a:pt x="20301" y="8393"/>
                  </a:cubicBezTo>
                  <a:lnTo>
                    <a:pt x="20396" y="8551"/>
                  </a:lnTo>
                  <a:cubicBezTo>
                    <a:pt x="20522" y="8456"/>
                    <a:pt x="20649" y="8393"/>
                    <a:pt x="20807" y="8298"/>
                  </a:cubicBezTo>
                  <a:lnTo>
                    <a:pt x="20681" y="8139"/>
                  </a:lnTo>
                  <a:close/>
                  <a:moveTo>
                    <a:pt x="81359" y="8361"/>
                  </a:moveTo>
                  <a:lnTo>
                    <a:pt x="81264" y="8519"/>
                  </a:lnTo>
                  <a:cubicBezTo>
                    <a:pt x="81390" y="8583"/>
                    <a:pt x="81517" y="8678"/>
                    <a:pt x="81644" y="8741"/>
                  </a:cubicBezTo>
                  <a:lnTo>
                    <a:pt x="81739" y="8583"/>
                  </a:lnTo>
                  <a:cubicBezTo>
                    <a:pt x="81612" y="8519"/>
                    <a:pt x="81485" y="8424"/>
                    <a:pt x="81359" y="8361"/>
                  </a:cubicBezTo>
                  <a:close/>
                  <a:moveTo>
                    <a:pt x="19889" y="8646"/>
                  </a:moveTo>
                  <a:cubicBezTo>
                    <a:pt x="19762" y="8709"/>
                    <a:pt x="19636" y="8804"/>
                    <a:pt x="19509" y="8868"/>
                  </a:cubicBezTo>
                  <a:lnTo>
                    <a:pt x="19604" y="9026"/>
                  </a:lnTo>
                  <a:cubicBezTo>
                    <a:pt x="19731" y="8963"/>
                    <a:pt x="19857" y="8868"/>
                    <a:pt x="19984" y="8804"/>
                  </a:cubicBezTo>
                  <a:lnTo>
                    <a:pt x="19889" y="8646"/>
                  </a:lnTo>
                  <a:close/>
                  <a:moveTo>
                    <a:pt x="82150" y="8804"/>
                  </a:moveTo>
                  <a:lnTo>
                    <a:pt x="82055" y="8994"/>
                  </a:lnTo>
                  <a:cubicBezTo>
                    <a:pt x="82182" y="9058"/>
                    <a:pt x="82309" y="9153"/>
                    <a:pt x="82435" y="9216"/>
                  </a:cubicBezTo>
                  <a:lnTo>
                    <a:pt x="82530" y="9058"/>
                  </a:lnTo>
                  <a:cubicBezTo>
                    <a:pt x="82404" y="8994"/>
                    <a:pt x="82277" y="8899"/>
                    <a:pt x="82150" y="8804"/>
                  </a:cubicBezTo>
                  <a:close/>
                  <a:moveTo>
                    <a:pt x="19097" y="9121"/>
                  </a:moveTo>
                  <a:lnTo>
                    <a:pt x="18717" y="9374"/>
                  </a:lnTo>
                  <a:lnTo>
                    <a:pt x="18812" y="9533"/>
                  </a:lnTo>
                  <a:cubicBezTo>
                    <a:pt x="18939" y="9438"/>
                    <a:pt x="19066" y="9374"/>
                    <a:pt x="19224" y="9279"/>
                  </a:cubicBezTo>
                  <a:lnTo>
                    <a:pt x="19097" y="9121"/>
                  </a:lnTo>
                  <a:close/>
                  <a:moveTo>
                    <a:pt x="82942" y="9311"/>
                  </a:moveTo>
                  <a:lnTo>
                    <a:pt x="82847" y="9469"/>
                  </a:lnTo>
                  <a:cubicBezTo>
                    <a:pt x="82974" y="9564"/>
                    <a:pt x="83100" y="9628"/>
                    <a:pt x="83227" y="9723"/>
                  </a:cubicBezTo>
                  <a:lnTo>
                    <a:pt x="83322" y="9564"/>
                  </a:lnTo>
                  <a:cubicBezTo>
                    <a:pt x="83195" y="9469"/>
                    <a:pt x="83069" y="9406"/>
                    <a:pt x="82942" y="9311"/>
                  </a:cubicBezTo>
                  <a:close/>
                  <a:moveTo>
                    <a:pt x="18337" y="9628"/>
                  </a:moveTo>
                  <a:cubicBezTo>
                    <a:pt x="18179" y="9691"/>
                    <a:pt x="18084" y="9786"/>
                    <a:pt x="17926" y="9881"/>
                  </a:cubicBezTo>
                  <a:lnTo>
                    <a:pt x="18052" y="10039"/>
                  </a:lnTo>
                  <a:cubicBezTo>
                    <a:pt x="18179" y="9944"/>
                    <a:pt x="18306" y="9849"/>
                    <a:pt x="18432" y="9786"/>
                  </a:cubicBezTo>
                  <a:lnTo>
                    <a:pt x="18337" y="9628"/>
                  </a:lnTo>
                  <a:close/>
                  <a:moveTo>
                    <a:pt x="83702" y="9818"/>
                  </a:moveTo>
                  <a:lnTo>
                    <a:pt x="83607" y="9976"/>
                  </a:lnTo>
                  <a:cubicBezTo>
                    <a:pt x="83734" y="10071"/>
                    <a:pt x="83861" y="10134"/>
                    <a:pt x="83987" y="10229"/>
                  </a:cubicBezTo>
                  <a:lnTo>
                    <a:pt x="84082" y="10071"/>
                  </a:lnTo>
                  <a:cubicBezTo>
                    <a:pt x="83956" y="9976"/>
                    <a:pt x="83829" y="9913"/>
                    <a:pt x="83702" y="9818"/>
                  </a:cubicBezTo>
                  <a:close/>
                  <a:moveTo>
                    <a:pt x="17546" y="10134"/>
                  </a:moveTo>
                  <a:cubicBezTo>
                    <a:pt x="17419" y="10229"/>
                    <a:pt x="17292" y="10293"/>
                    <a:pt x="17165" y="10388"/>
                  </a:cubicBezTo>
                  <a:lnTo>
                    <a:pt x="17260" y="10546"/>
                  </a:lnTo>
                  <a:cubicBezTo>
                    <a:pt x="17387" y="10451"/>
                    <a:pt x="17514" y="10388"/>
                    <a:pt x="17672" y="10293"/>
                  </a:cubicBezTo>
                  <a:lnTo>
                    <a:pt x="17546" y="10134"/>
                  </a:lnTo>
                  <a:close/>
                  <a:moveTo>
                    <a:pt x="84494" y="10324"/>
                  </a:moveTo>
                  <a:lnTo>
                    <a:pt x="84367" y="10483"/>
                  </a:lnTo>
                  <a:lnTo>
                    <a:pt x="84747" y="10736"/>
                  </a:lnTo>
                  <a:lnTo>
                    <a:pt x="84874" y="10609"/>
                  </a:lnTo>
                  <a:lnTo>
                    <a:pt x="84494" y="10324"/>
                  </a:lnTo>
                  <a:close/>
                  <a:moveTo>
                    <a:pt x="16785" y="10673"/>
                  </a:moveTo>
                  <a:cubicBezTo>
                    <a:pt x="16659" y="10736"/>
                    <a:pt x="16532" y="10831"/>
                    <a:pt x="16405" y="10926"/>
                  </a:cubicBezTo>
                  <a:lnTo>
                    <a:pt x="16500" y="11084"/>
                  </a:lnTo>
                  <a:cubicBezTo>
                    <a:pt x="16627" y="10989"/>
                    <a:pt x="16754" y="10894"/>
                    <a:pt x="16880" y="10799"/>
                  </a:cubicBezTo>
                  <a:lnTo>
                    <a:pt x="16785" y="10673"/>
                  </a:lnTo>
                  <a:close/>
                  <a:moveTo>
                    <a:pt x="85254" y="10863"/>
                  </a:moveTo>
                  <a:lnTo>
                    <a:pt x="85127" y="11021"/>
                  </a:lnTo>
                  <a:cubicBezTo>
                    <a:pt x="85254" y="11116"/>
                    <a:pt x="85381" y="11179"/>
                    <a:pt x="85507" y="11274"/>
                  </a:cubicBezTo>
                  <a:lnTo>
                    <a:pt x="85634" y="11148"/>
                  </a:lnTo>
                  <a:cubicBezTo>
                    <a:pt x="85507" y="11053"/>
                    <a:pt x="85381" y="10958"/>
                    <a:pt x="85254" y="10863"/>
                  </a:cubicBezTo>
                  <a:close/>
                  <a:moveTo>
                    <a:pt x="16025" y="11179"/>
                  </a:moveTo>
                  <a:cubicBezTo>
                    <a:pt x="15899" y="11274"/>
                    <a:pt x="15772" y="11369"/>
                    <a:pt x="15645" y="11464"/>
                  </a:cubicBezTo>
                  <a:lnTo>
                    <a:pt x="15772" y="11623"/>
                  </a:lnTo>
                  <a:cubicBezTo>
                    <a:pt x="15899" y="11528"/>
                    <a:pt x="16025" y="11433"/>
                    <a:pt x="16120" y="11338"/>
                  </a:cubicBezTo>
                  <a:lnTo>
                    <a:pt x="16025" y="11179"/>
                  </a:lnTo>
                  <a:close/>
                  <a:moveTo>
                    <a:pt x="85982" y="11401"/>
                  </a:moveTo>
                  <a:lnTo>
                    <a:pt x="85887" y="11559"/>
                  </a:lnTo>
                  <a:cubicBezTo>
                    <a:pt x="86014" y="11654"/>
                    <a:pt x="86141" y="11718"/>
                    <a:pt x="86267" y="11813"/>
                  </a:cubicBezTo>
                  <a:lnTo>
                    <a:pt x="86362" y="11686"/>
                  </a:lnTo>
                  <a:cubicBezTo>
                    <a:pt x="86236" y="11591"/>
                    <a:pt x="86109" y="11496"/>
                    <a:pt x="85982" y="11401"/>
                  </a:cubicBezTo>
                  <a:close/>
                  <a:moveTo>
                    <a:pt x="15265" y="11749"/>
                  </a:moveTo>
                  <a:cubicBezTo>
                    <a:pt x="15170" y="11844"/>
                    <a:pt x="15044" y="11939"/>
                    <a:pt x="14917" y="12034"/>
                  </a:cubicBezTo>
                  <a:lnTo>
                    <a:pt x="15012" y="12161"/>
                  </a:lnTo>
                  <a:cubicBezTo>
                    <a:pt x="15139" y="12066"/>
                    <a:pt x="15265" y="11971"/>
                    <a:pt x="15392" y="11908"/>
                  </a:cubicBezTo>
                  <a:lnTo>
                    <a:pt x="15265" y="11749"/>
                  </a:lnTo>
                  <a:close/>
                  <a:moveTo>
                    <a:pt x="86742" y="11971"/>
                  </a:moveTo>
                  <a:lnTo>
                    <a:pt x="86616" y="12098"/>
                  </a:lnTo>
                  <a:cubicBezTo>
                    <a:pt x="86742" y="12193"/>
                    <a:pt x="86869" y="12288"/>
                    <a:pt x="86996" y="12383"/>
                  </a:cubicBezTo>
                  <a:lnTo>
                    <a:pt x="87122" y="12224"/>
                  </a:lnTo>
                  <a:cubicBezTo>
                    <a:pt x="86996" y="12129"/>
                    <a:pt x="86869" y="12034"/>
                    <a:pt x="86742" y="11971"/>
                  </a:cubicBezTo>
                  <a:close/>
                  <a:moveTo>
                    <a:pt x="14537" y="12319"/>
                  </a:moveTo>
                  <a:lnTo>
                    <a:pt x="14157" y="12604"/>
                  </a:lnTo>
                  <a:lnTo>
                    <a:pt x="14284" y="12731"/>
                  </a:lnTo>
                  <a:lnTo>
                    <a:pt x="14664" y="12446"/>
                  </a:lnTo>
                  <a:lnTo>
                    <a:pt x="14537" y="12319"/>
                  </a:lnTo>
                  <a:close/>
                  <a:moveTo>
                    <a:pt x="87471" y="12509"/>
                  </a:moveTo>
                  <a:lnTo>
                    <a:pt x="87376" y="12668"/>
                  </a:lnTo>
                  <a:cubicBezTo>
                    <a:pt x="87471" y="12763"/>
                    <a:pt x="87597" y="12858"/>
                    <a:pt x="87724" y="12953"/>
                  </a:cubicBezTo>
                  <a:lnTo>
                    <a:pt x="87851" y="12794"/>
                  </a:lnTo>
                  <a:cubicBezTo>
                    <a:pt x="87724" y="12699"/>
                    <a:pt x="87597" y="12604"/>
                    <a:pt x="87471" y="12509"/>
                  </a:cubicBezTo>
                  <a:close/>
                  <a:moveTo>
                    <a:pt x="13809" y="12858"/>
                  </a:moveTo>
                  <a:cubicBezTo>
                    <a:pt x="13682" y="12985"/>
                    <a:pt x="13555" y="13048"/>
                    <a:pt x="13429" y="13175"/>
                  </a:cubicBezTo>
                  <a:lnTo>
                    <a:pt x="13555" y="13301"/>
                  </a:lnTo>
                  <a:cubicBezTo>
                    <a:pt x="13682" y="13206"/>
                    <a:pt x="13809" y="13111"/>
                    <a:pt x="13935" y="13016"/>
                  </a:cubicBezTo>
                  <a:lnTo>
                    <a:pt x="13809" y="12858"/>
                  </a:lnTo>
                  <a:close/>
                  <a:moveTo>
                    <a:pt x="88199" y="13080"/>
                  </a:moveTo>
                  <a:lnTo>
                    <a:pt x="88073" y="13238"/>
                  </a:lnTo>
                  <a:cubicBezTo>
                    <a:pt x="88199" y="13333"/>
                    <a:pt x="88326" y="13428"/>
                    <a:pt x="88453" y="13523"/>
                  </a:cubicBezTo>
                  <a:lnTo>
                    <a:pt x="88548" y="13396"/>
                  </a:lnTo>
                  <a:cubicBezTo>
                    <a:pt x="88453" y="13301"/>
                    <a:pt x="88326" y="13175"/>
                    <a:pt x="88199" y="13080"/>
                  </a:cubicBezTo>
                  <a:close/>
                  <a:moveTo>
                    <a:pt x="13080" y="13460"/>
                  </a:moveTo>
                  <a:cubicBezTo>
                    <a:pt x="12953" y="13555"/>
                    <a:pt x="12827" y="13650"/>
                    <a:pt x="12732" y="13745"/>
                  </a:cubicBezTo>
                  <a:lnTo>
                    <a:pt x="12827" y="13903"/>
                  </a:lnTo>
                  <a:cubicBezTo>
                    <a:pt x="12953" y="13808"/>
                    <a:pt x="13080" y="13713"/>
                    <a:pt x="13207" y="13586"/>
                  </a:cubicBezTo>
                  <a:lnTo>
                    <a:pt x="13080" y="13460"/>
                  </a:lnTo>
                  <a:close/>
                  <a:moveTo>
                    <a:pt x="88928" y="13681"/>
                  </a:moveTo>
                  <a:lnTo>
                    <a:pt x="88801" y="13808"/>
                  </a:lnTo>
                  <a:lnTo>
                    <a:pt x="89149" y="14125"/>
                  </a:lnTo>
                  <a:lnTo>
                    <a:pt x="89276" y="13966"/>
                  </a:lnTo>
                  <a:lnTo>
                    <a:pt x="88928" y="13681"/>
                  </a:lnTo>
                  <a:close/>
                  <a:moveTo>
                    <a:pt x="12352" y="14061"/>
                  </a:moveTo>
                  <a:cubicBezTo>
                    <a:pt x="12225" y="14156"/>
                    <a:pt x="12130" y="14251"/>
                    <a:pt x="12003" y="14346"/>
                  </a:cubicBezTo>
                  <a:lnTo>
                    <a:pt x="12130" y="14505"/>
                  </a:lnTo>
                  <a:cubicBezTo>
                    <a:pt x="12257" y="14410"/>
                    <a:pt x="12383" y="14283"/>
                    <a:pt x="12478" y="14188"/>
                  </a:cubicBezTo>
                  <a:lnTo>
                    <a:pt x="12352" y="14061"/>
                  </a:lnTo>
                  <a:close/>
                  <a:moveTo>
                    <a:pt x="89624" y="14283"/>
                  </a:moveTo>
                  <a:lnTo>
                    <a:pt x="89498" y="14410"/>
                  </a:lnTo>
                  <a:cubicBezTo>
                    <a:pt x="89624" y="14505"/>
                    <a:pt x="89751" y="14600"/>
                    <a:pt x="89878" y="14726"/>
                  </a:cubicBezTo>
                  <a:lnTo>
                    <a:pt x="89973" y="14568"/>
                  </a:lnTo>
                  <a:cubicBezTo>
                    <a:pt x="89878" y="14473"/>
                    <a:pt x="89751" y="14378"/>
                    <a:pt x="89624" y="14283"/>
                  </a:cubicBezTo>
                  <a:close/>
                  <a:moveTo>
                    <a:pt x="11655" y="14663"/>
                  </a:moveTo>
                  <a:cubicBezTo>
                    <a:pt x="11528" y="14758"/>
                    <a:pt x="11433" y="14853"/>
                    <a:pt x="11307" y="14980"/>
                  </a:cubicBezTo>
                  <a:lnTo>
                    <a:pt x="11433" y="15106"/>
                  </a:lnTo>
                  <a:cubicBezTo>
                    <a:pt x="11560" y="15011"/>
                    <a:pt x="11655" y="14885"/>
                    <a:pt x="11782" y="14790"/>
                  </a:cubicBezTo>
                  <a:lnTo>
                    <a:pt x="11655" y="14663"/>
                  </a:lnTo>
                  <a:close/>
                  <a:moveTo>
                    <a:pt x="90321" y="14885"/>
                  </a:moveTo>
                  <a:lnTo>
                    <a:pt x="90226" y="15011"/>
                  </a:lnTo>
                  <a:lnTo>
                    <a:pt x="90543" y="15328"/>
                  </a:lnTo>
                  <a:lnTo>
                    <a:pt x="90669" y="15201"/>
                  </a:lnTo>
                  <a:cubicBezTo>
                    <a:pt x="90574" y="15075"/>
                    <a:pt x="90448" y="14980"/>
                    <a:pt x="90321" y="14885"/>
                  </a:cubicBezTo>
                  <a:close/>
                  <a:moveTo>
                    <a:pt x="10958" y="15265"/>
                  </a:moveTo>
                  <a:cubicBezTo>
                    <a:pt x="10863" y="15360"/>
                    <a:pt x="10737" y="15486"/>
                    <a:pt x="10610" y="15581"/>
                  </a:cubicBezTo>
                  <a:lnTo>
                    <a:pt x="10737" y="15708"/>
                  </a:lnTo>
                  <a:cubicBezTo>
                    <a:pt x="10863" y="15613"/>
                    <a:pt x="10990" y="15518"/>
                    <a:pt x="11085" y="15391"/>
                  </a:cubicBezTo>
                  <a:lnTo>
                    <a:pt x="10958" y="15265"/>
                  </a:lnTo>
                  <a:close/>
                  <a:moveTo>
                    <a:pt x="91018" y="15486"/>
                  </a:moveTo>
                  <a:lnTo>
                    <a:pt x="90891" y="15645"/>
                  </a:lnTo>
                  <a:cubicBezTo>
                    <a:pt x="91018" y="15740"/>
                    <a:pt x="91113" y="15835"/>
                    <a:pt x="91239" y="15961"/>
                  </a:cubicBezTo>
                  <a:lnTo>
                    <a:pt x="91366" y="15803"/>
                  </a:lnTo>
                  <a:cubicBezTo>
                    <a:pt x="91271" y="15708"/>
                    <a:pt x="91144" y="15613"/>
                    <a:pt x="91018" y="15486"/>
                  </a:cubicBezTo>
                  <a:close/>
                  <a:moveTo>
                    <a:pt x="10293" y="15898"/>
                  </a:moveTo>
                  <a:cubicBezTo>
                    <a:pt x="10167" y="15993"/>
                    <a:pt x="10040" y="16120"/>
                    <a:pt x="9945" y="16215"/>
                  </a:cubicBezTo>
                  <a:lnTo>
                    <a:pt x="10072" y="16341"/>
                  </a:lnTo>
                  <a:cubicBezTo>
                    <a:pt x="10167" y="16246"/>
                    <a:pt x="10293" y="16151"/>
                    <a:pt x="10420" y="16025"/>
                  </a:cubicBezTo>
                  <a:lnTo>
                    <a:pt x="10293" y="15898"/>
                  </a:lnTo>
                  <a:close/>
                  <a:moveTo>
                    <a:pt x="91714" y="16120"/>
                  </a:moveTo>
                  <a:lnTo>
                    <a:pt x="91588" y="16278"/>
                  </a:lnTo>
                  <a:cubicBezTo>
                    <a:pt x="91683" y="16373"/>
                    <a:pt x="91809" y="16468"/>
                    <a:pt x="91904" y="16595"/>
                  </a:cubicBezTo>
                  <a:lnTo>
                    <a:pt x="92031" y="16468"/>
                  </a:lnTo>
                  <a:cubicBezTo>
                    <a:pt x="91936" y="16341"/>
                    <a:pt x="91809" y="16246"/>
                    <a:pt x="91714" y="16120"/>
                  </a:cubicBezTo>
                  <a:close/>
                  <a:moveTo>
                    <a:pt x="9597" y="16531"/>
                  </a:moveTo>
                  <a:lnTo>
                    <a:pt x="9248" y="16848"/>
                  </a:lnTo>
                  <a:lnTo>
                    <a:pt x="9407" y="16975"/>
                  </a:lnTo>
                  <a:cubicBezTo>
                    <a:pt x="9502" y="16880"/>
                    <a:pt x="9628" y="16785"/>
                    <a:pt x="9723" y="16658"/>
                  </a:cubicBezTo>
                  <a:lnTo>
                    <a:pt x="9597" y="16531"/>
                  </a:lnTo>
                  <a:close/>
                  <a:moveTo>
                    <a:pt x="92380" y="16785"/>
                  </a:moveTo>
                  <a:lnTo>
                    <a:pt x="92253" y="16911"/>
                  </a:lnTo>
                  <a:cubicBezTo>
                    <a:pt x="92348" y="17006"/>
                    <a:pt x="92475" y="17133"/>
                    <a:pt x="92570" y="17228"/>
                  </a:cubicBezTo>
                  <a:lnTo>
                    <a:pt x="92728" y="17101"/>
                  </a:lnTo>
                  <a:cubicBezTo>
                    <a:pt x="92601" y="16975"/>
                    <a:pt x="92506" y="16880"/>
                    <a:pt x="92380" y="16785"/>
                  </a:cubicBezTo>
                  <a:close/>
                  <a:moveTo>
                    <a:pt x="8932" y="17196"/>
                  </a:moveTo>
                  <a:lnTo>
                    <a:pt x="8615" y="17513"/>
                  </a:lnTo>
                  <a:lnTo>
                    <a:pt x="8742" y="17640"/>
                  </a:lnTo>
                  <a:lnTo>
                    <a:pt x="9058" y="17323"/>
                  </a:lnTo>
                  <a:lnTo>
                    <a:pt x="8932" y="17196"/>
                  </a:lnTo>
                  <a:close/>
                  <a:moveTo>
                    <a:pt x="93045" y="17418"/>
                  </a:moveTo>
                  <a:lnTo>
                    <a:pt x="92918" y="17545"/>
                  </a:lnTo>
                  <a:cubicBezTo>
                    <a:pt x="93013" y="17671"/>
                    <a:pt x="93140" y="17767"/>
                    <a:pt x="93235" y="17893"/>
                  </a:cubicBezTo>
                  <a:lnTo>
                    <a:pt x="93361" y="17767"/>
                  </a:lnTo>
                  <a:lnTo>
                    <a:pt x="93045" y="17418"/>
                  </a:lnTo>
                  <a:close/>
                  <a:moveTo>
                    <a:pt x="8266" y="17830"/>
                  </a:moveTo>
                  <a:cubicBezTo>
                    <a:pt x="8171" y="17957"/>
                    <a:pt x="8076" y="18052"/>
                    <a:pt x="7950" y="18178"/>
                  </a:cubicBezTo>
                  <a:lnTo>
                    <a:pt x="8076" y="18305"/>
                  </a:lnTo>
                  <a:lnTo>
                    <a:pt x="8425" y="17957"/>
                  </a:lnTo>
                  <a:lnTo>
                    <a:pt x="8266" y="17830"/>
                  </a:lnTo>
                  <a:close/>
                  <a:moveTo>
                    <a:pt x="93678" y="18083"/>
                  </a:moveTo>
                  <a:lnTo>
                    <a:pt x="93551" y="18210"/>
                  </a:lnTo>
                  <a:lnTo>
                    <a:pt x="93868" y="18558"/>
                  </a:lnTo>
                  <a:lnTo>
                    <a:pt x="94026" y="18400"/>
                  </a:lnTo>
                  <a:lnTo>
                    <a:pt x="93678" y="18083"/>
                  </a:lnTo>
                  <a:close/>
                  <a:moveTo>
                    <a:pt x="7633" y="18495"/>
                  </a:moveTo>
                  <a:cubicBezTo>
                    <a:pt x="7538" y="18622"/>
                    <a:pt x="7411" y="18748"/>
                    <a:pt x="7316" y="18843"/>
                  </a:cubicBezTo>
                  <a:lnTo>
                    <a:pt x="7443" y="18970"/>
                  </a:lnTo>
                  <a:cubicBezTo>
                    <a:pt x="7570" y="18843"/>
                    <a:pt x="7665" y="18748"/>
                    <a:pt x="7760" y="18622"/>
                  </a:cubicBezTo>
                  <a:lnTo>
                    <a:pt x="7633" y="18495"/>
                  </a:lnTo>
                  <a:close/>
                  <a:moveTo>
                    <a:pt x="94343" y="18748"/>
                  </a:moveTo>
                  <a:lnTo>
                    <a:pt x="94185" y="18875"/>
                  </a:lnTo>
                  <a:cubicBezTo>
                    <a:pt x="94311" y="19002"/>
                    <a:pt x="94406" y="19097"/>
                    <a:pt x="94501" y="19223"/>
                  </a:cubicBezTo>
                  <a:lnTo>
                    <a:pt x="94660" y="19097"/>
                  </a:lnTo>
                  <a:cubicBezTo>
                    <a:pt x="94533" y="18970"/>
                    <a:pt x="94438" y="18875"/>
                    <a:pt x="94343" y="18748"/>
                  </a:cubicBezTo>
                  <a:close/>
                  <a:moveTo>
                    <a:pt x="7000" y="19192"/>
                  </a:moveTo>
                  <a:cubicBezTo>
                    <a:pt x="6905" y="19287"/>
                    <a:pt x="6778" y="19413"/>
                    <a:pt x="6683" y="19508"/>
                  </a:cubicBezTo>
                  <a:lnTo>
                    <a:pt x="6810" y="19635"/>
                  </a:lnTo>
                  <a:cubicBezTo>
                    <a:pt x="6936" y="19540"/>
                    <a:pt x="7031" y="19413"/>
                    <a:pt x="7126" y="19318"/>
                  </a:cubicBezTo>
                  <a:lnTo>
                    <a:pt x="7000" y="19192"/>
                  </a:lnTo>
                  <a:close/>
                  <a:moveTo>
                    <a:pt x="94976" y="19445"/>
                  </a:moveTo>
                  <a:lnTo>
                    <a:pt x="94818" y="19572"/>
                  </a:lnTo>
                  <a:cubicBezTo>
                    <a:pt x="94945" y="19667"/>
                    <a:pt x="95040" y="19793"/>
                    <a:pt x="95135" y="19888"/>
                  </a:cubicBezTo>
                  <a:lnTo>
                    <a:pt x="95293" y="19762"/>
                  </a:lnTo>
                  <a:cubicBezTo>
                    <a:pt x="95166" y="19667"/>
                    <a:pt x="95071" y="19540"/>
                    <a:pt x="94976" y="19445"/>
                  </a:cubicBezTo>
                  <a:close/>
                  <a:moveTo>
                    <a:pt x="6366" y="19857"/>
                  </a:moveTo>
                  <a:cubicBezTo>
                    <a:pt x="6271" y="19983"/>
                    <a:pt x="6176" y="20110"/>
                    <a:pt x="6081" y="20205"/>
                  </a:cubicBezTo>
                  <a:lnTo>
                    <a:pt x="6208" y="20332"/>
                  </a:lnTo>
                  <a:cubicBezTo>
                    <a:pt x="6303" y="20237"/>
                    <a:pt x="6398" y="20110"/>
                    <a:pt x="6525" y="19983"/>
                  </a:cubicBezTo>
                  <a:lnTo>
                    <a:pt x="6366" y="19857"/>
                  </a:lnTo>
                  <a:close/>
                  <a:moveTo>
                    <a:pt x="95578" y="20110"/>
                  </a:moveTo>
                  <a:lnTo>
                    <a:pt x="95451" y="20237"/>
                  </a:lnTo>
                  <a:cubicBezTo>
                    <a:pt x="95546" y="20363"/>
                    <a:pt x="95641" y="20490"/>
                    <a:pt x="95768" y="20585"/>
                  </a:cubicBezTo>
                  <a:lnTo>
                    <a:pt x="95895" y="20458"/>
                  </a:lnTo>
                  <a:cubicBezTo>
                    <a:pt x="95800" y="20363"/>
                    <a:pt x="95705" y="20237"/>
                    <a:pt x="95578" y="20110"/>
                  </a:cubicBezTo>
                  <a:close/>
                  <a:moveTo>
                    <a:pt x="5765" y="20553"/>
                  </a:moveTo>
                  <a:cubicBezTo>
                    <a:pt x="5670" y="20680"/>
                    <a:pt x="5543" y="20807"/>
                    <a:pt x="5448" y="20933"/>
                  </a:cubicBezTo>
                  <a:lnTo>
                    <a:pt x="5606" y="21028"/>
                  </a:lnTo>
                  <a:cubicBezTo>
                    <a:pt x="5701" y="20933"/>
                    <a:pt x="5796" y="20807"/>
                    <a:pt x="5891" y="20680"/>
                  </a:cubicBezTo>
                  <a:lnTo>
                    <a:pt x="5765" y="20553"/>
                  </a:lnTo>
                  <a:close/>
                  <a:moveTo>
                    <a:pt x="96211" y="20838"/>
                  </a:moveTo>
                  <a:lnTo>
                    <a:pt x="96053" y="20933"/>
                  </a:lnTo>
                  <a:cubicBezTo>
                    <a:pt x="96148" y="21060"/>
                    <a:pt x="96275" y="21187"/>
                    <a:pt x="96370" y="21313"/>
                  </a:cubicBezTo>
                  <a:lnTo>
                    <a:pt x="96497" y="21187"/>
                  </a:lnTo>
                  <a:cubicBezTo>
                    <a:pt x="96401" y="21060"/>
                    <a:pt x="96306" y="20933"/>
                    <a:pt x="96211" y="20838"/>
                  </a:cubicBezTo>
                  <a:close/>
                  <a:moveTo>
                    <a:pt x="5163" y="21282"/>
                  </a:moveTo>
                  <a:lnTo>
                    <a:pt x="4846" y="21630"/>
                  </a:lnTo>
                  <a:lnTo>
                    <a:pt x="5005" y="21757"/>
                  </a:lnTo>
                  <a:lnTo>
                    <a:pt x="5290" y="21377"/>
                  </a:lnTo>
                  <a:lnTo>
                    <a:pt x="5163" y="21282"/>
                  </a:lnTo>
                  <a:close/>
                  <a:moveTo>
                    <a:pt x="96813" y="21535"/>
                  </a:moveTo>
                  <a:lnTo>
                    <a:pt x="96655" y="21662"/>
                  </a:lnTo>
                  <a:cubicBezTo>
                    <a:pt x="96750" y="21788"/>
                    <a:pt x="96845" y="21883"/>
                    <a:pt x="96940" y="22010"/>
                  </a:cubicBezTo>
                  <a:lnTo>
                    <a:pt x="97098" y="21883"/>
                  </a:lnTo>
                  <a:lnTo>
                    <a:pt x="96813" y="21535"/>
                  </a:lnTo>
                  <a:close/>
                  <a:moveTo>
                    <a:pt x="4561" y="21978"/>
                  </a:moveTo>
                  <a:cubicBezTo>
                    <a:pt x="4466" y="22105"/>
                    <a:pt x="4371" y="22232"/>
                    <a:pt x="4276" y="22358"/>
                  </a:cubicBezTo>
                  <a:lnTo>
                    <a:pt x="4435" y="22454"/>
                  </a:lnTo>
                  <a:cubicBezTo>
                    <a:pt x="4530" y="22327"/>
                    <a:pt x="4625" y="22232"/>
                    <a:pt x="4720" y="22105"/>
                  </a:cubicBezTo>
                  <a:lnTo>
                    <a:pt x="4561" y="21978"/>
                  </a:lnTo>
                  <a:close/>
                  <a:moveTo>
                    <a:pt x="97383" y="22263"/>
                  </a:moveTo>
                  <a:lnTo>
                    <a:pt x="97257" y="22358"/>
                  </a:lnTo>
                  <a:cubicBezTo>
                    <a:pt x="97352" y="22485"/>
                    <a:pt x="97447" y="22612"/>
                    <a:pt x="97542" y="22739"/>
                  </a:cubicBezTo>
                  <a:lnTo>
                    <a:pt x="97668" y="22612"/>
                  </a:lnTo>
                  <a:cubicBezTo>
                    <a:pt x="97573" y="22485"/>
                    <a:pt x="97478" y="22390"/>
                    <a:pt x="97383" y="22263"/>
                  </a:cubicBezTo>
                  <a:close/>
                  <a:moveTo>
                    <a:pt x="3991" y="22707"/>
                  </a:moveTo>
                  <a:cubicBezTo>
                    <a:pt x="3896" y="22834"/>
                    <a:pt x="3801" y="22960"/>
                    <a:pt x="3706" y="23055"/>
                  </a:cubicBezTo>
                  <a:lnTo>
                    <a:pt x="3833" y="23182"/>
                  </a:lnTo>
                  <a:cubicBezTo>
                    <a:pt x="3928" y="23055"/>
                    <a:pt x="4023" y="22960"/>
                    <a:pt x="4118" y="22834"/>
                  </a:cubicBezTo>
                  <a:lnTo>
                    <a:pt x="3991" y="22707"/>
                  </a:lnTo>
                  <a:close/>
                  <a:moveTo>
                    <a:pt x="97953" y="22992"/>
                  </a:moveTo>
                  <a:lnTo>
                    <a:pt x="97827" y="23087"/>
                  </a:lnTo>
                  <a:cubicBezTo>
                    <a:pt x="97922" y="23214"/>
                    <a:pt x="98017" y="23340"/>
                    <a:pt x="98112" y="23467"/>
                  </a:cubicBezTo>
                  <a:lnTo>
                    <a:pt x="98238" y="23340"/>
                  </a:lnTo>
                  <a:lnTo>
                    <a:pt x="97953" y="22992"/>
                  </a:lnTo>
                  <a:close/>
                  <a:moveTo>
                    <a:pt x="3421" y="23435"/>
                  </a:moveTo>
                  <a:cubicBezTo>
                    <a:pt x="3326" y="23562"/>
                    <a:pt x="3231" y="23689"/>
                    <a:pt x="3136" y="23815"/>
                  </a:cubicBezTo>
                  <a:lnTo>
                    <a:pt x="3294" y="23910"/>
                  </a:lnTo>
                  <a:cubicBezTo>
                    <a:pt x="3389" y="23784"/>
                    <a:pt x="3484" y="23689"/>
                    <a:pt x="3579" y="23562"/>
                  </a:cubicBezTo>
                  <a:lnTo>
                    <a:pt x="3421" y="23435"/>
                  </a:lnTo>
                  <a:close/>
                  <a:moveTo>
                    <a:pt x="98523" y="23720"/>
                  </a:moveTo>
                  <a:lnTo>
                    <a:pt x="98397" y="23815"/>
                  </a:lnTo>
                  <a:cubicBezTo>
                    <a:pt x="98460" y="23942"/>
                    <a:pt x="98555" y="24069"/>
                    <a:pt x="98650" y="24195"/>
                  </a:cubicBezTo>
                  <a:lnTo>
                    <a:pt x="98808" y="24100"/>
                  </a:lnTo>
                  <a:cubicBezTo>
                    <a:pt x="98713" y="23974"/>
                    <a:pt x="98618" y="23847"/>
                    <a:pt x="98523" y="23720"/>
                  </a:cubicBezTo>
                  <a:close/>
                  <a:moveTo>
                    <a:pt x="2851" y="24195"/>
                  </a:moveTo>
                  <a:cubicBezTo>
                    <a:pt x="2756" y="24290"/>
                    <a:pt x="2661" y="24417"/>
                    <a:pt x="2598" y="24544"/>
                  </a:cubicBezTo>
                  <a:lnTo>
                    <a:pt x="2724" y="24670"/>
                  </a:lnTo>
                  <a:cubicBezTo>
                    <a:pt x="2819" y="24544"/>
                    <a:pt x="2914" y="24417"/>
                    <a:pt x="3009" y="24290"/>
                  </a:cubicBezTo>
                  <a:lnTo>
                    <a:pt x="2851" y="24195"/>
                  </a:lnTo>
                  <a:close/>
                  <a:moveTo>
                    <a:pt x="99093" y="24449"/>
                  </a:moveTo>
                  <a:lnTo>
                    <a:pt x="98935" y="24575"/>
                  </a:lnTo>
                  <a:cubicBezTo>
                    <a:pt x="99030" y="24702"/>
                    <a:pt x="99125" y="24829"/>
                    <a:pt x="99220" y="24955"/>
                  </a:cubicBezTo>
                  <a:lnTo>
                    <a:pt x="99347" y="24829"/>
                  </a:lnTo>
                  <a:cubicBezTo>
                    <a:pt x="99252" y="24702"/>
                    <a:pt x="99188" y="24575"/>
                    <a:pt x="99093" y="24449"/>
                  </a:cubicBezTo>
                  <a:close/>
                  <a:moveTo>
                    <a:pt x="2313" y="24924"/>
                  </a:moveTo>
                  <a:cubicBezTo>
                    <a:pt x="2218" y="25050"/>
                    <a:pt x="2123" y="25177"/>
                    <a:pt x="2059" y="25304"/>
                  </a:cubicBezTo>
                  <a:lnTo>
                    <a:pt x="2186" y="25430"/>
                  </a:lnTo>
                  <a:cubicBezTo>
                    <a:pt x="2281" y="25304"/>
                    <a:pt x="2376" y="25177"/>
                    <a:pt x="2471" y="25050"/>
                  </a:cubicBezTo>
                  <a:lnTo>
                    <a:pt x="2313" y="24924"/>
                  </a:lnTo>
                  <a:close/>
                  <a:moveTo>
                    <a:pt x="99632" y="25209"/>
                  </a:moveTo>
                  <a:lnTo>
                    <a:pt x="99473" y="25335"/>
                  </a:lnTo>
                  <a:cubicBezTo>
                    <a:pt x="99568" y="25462"/>
                    <a:pt x="99663" y="25589"/>
                    <a:pt x="99758" y="25715"/>
                  </a:cubicBezTo>
                  <a:lnTo>
                    <a:pt x="99885" y="25589"/>
                  </a:lnTo>
                  <a:cubicBezTo>
                    <a:pt x="99790" y="25462"/>
                    <a:pt x="99727" y="25335"/>
                    <a:pt x="99632" y="25209"/>
                  </a:cubicBezTo>
                  <a:close/>
                  <a:moveTo>
                    <a:pt x="1774" y="25684"/>
                  </a:moveTo>
                  <a:cubicBezTo>
                    <a:pt x="1679" y="25810"/>
                    <a:pt x="1584" y="25937"/>
                    <a:pt x="1521" y="26064"/>
                  </a:cubicBezTo>
                  <a:lnTo>
                    <a:pt x="1679" y="26190"/>
                  </a:lnTo>
                  <a:lnTo>
                    <a:pt x="1933" y="25779"/>
                  </a:lnTo>
                  <a:lnTo>
                    <a:pt x="1774" y="25684"/>
                  </a:lnTo>
                  <a:close/>
                  <a:moveTo>
                    <a:pt x="100170" y="25969"/>
                  </a:moveTo>
                  <a:lnTo>
                    <a:pt x="100012" y="26095"/>
                  </a:lnTo>
                  <a:cubicBezTo>
                    <a:pt x="100107" y="26222"/>
                    <a:pt x="100170" y="26349"/>
                    <a:pt x="100265" y="26475"/>
                  </a:cubicBezTo>
                  <a:lnTo>
                    <a:pt x="100423" y="26349"/>
                  </a:lnTo>
                  <a:cubicBezTo>
                    <a:pt x="100328" y="26222"/>
                    <a:pt x="100233" y="26095"/>
                    <a:pt x="100170" y="25969"/>
                  </a:cubicBezTo>
                  <a:close/>
                  <a:moveTo>
                    <a:pt x="1268" y="26444"/>
                  </a:moveTo>
                  <a:cubicBezTo>
                    <a:pt x="1173" y="26570"/>
                    <a:pt x="1078" y="26697"/>
                    <a:pt x="983" y="26855"/>
                  </a:cubicBezTo>
                  <a:lnTo>
                    <a:pt x="1141" y="26950"/>
                  </a:lnTo>
                  <a:cubicBezTo>
                    <a:pt x="1236" y="26824"/>
                    <a:pt x="1331" y="26697"/>
                    <a:pt x="1394" y="26570"/>
                  </a:cubicBezTo>
                  <a:lnTo>
                    <a:pt x="1268" y="26444"/>
                  </a:lnTo>
                  <a:close/>
                  <a:moveTo>
                    <a:pt x="100677" y="26760"/>
                  </a:moveTo>
                  <a:lnTo>
                    <a:pt x="100518" y="26855"/>
                  </a:lnTo>
                  <a:cubicBezTo>
                    <a:pt x="100613" y="26982"/>
                    <a:pt x="100708" y="27109"/>
                    <a:pt x="100772" y="27236"/>
                  </a:cubicBezTo>
                  <a:lnTo>
                    <a:pt x="100930" y="27140"/>
                  </a:lnTo>
                  <a:cubicBezTo>
                    <a:pt x="100835" y="27014"/>
                    <a:pt x="100772" y="26887"/>
                    <a:pt x="100677" y="26760"/>
                  </a:cubicBezTo>
                  <a:close/>
                  <a:moveTo>
                    <a:pt x="729" y="27236"/>
                  </a:moveTo>
                  <a:lnTo>
                    <a:pt x="476" y="27616"/>
                  </a:lnTo>
                  <a:lnTo>
                    <a:pt x="634" y="27711"/>
                  </a:lnTo>
                  <a:cubicBezTo>
                    <a:pt x="729" y="27584"/>
                    <a:pt x="824" y="27457"/>
                    <a:pt x="888" y="27331"/>
                  </a:cubicBezTo>
                  <a:lnTo>
                    <a:pt x="729" y="27236"/>
                  </a:lnTo>
                  <a:close/>
                  <a:moveTo>
                    <a:pt x="101184" y="27521"/>
                  </a:moveTo>
                  <a:lnTo>
                    <a:pt x="101025" y="27616"/>
                  </a:lnTo>
                  <a:lnTo>
                    <a:pt x="101279" y="28027"/>
                  </a:lnTo>
                  <a:lnTo>
                    <a:pt x="101437" y="27932"/>
                  </a:lnTo>
                  <a:lnTo>
                    <a:pt x="101184" y="27521"/>
                  </a:lnTo>
                  <a:close/>
                  <a:moveTo>
                    <a:pt x="254" y="27996"/>
                  </a:moveTo>
                  <a:cubicBezTo>
                    <a:pt x="159" y="28154"/>
                    <a:pt x="96" y="28281"/>
                    <a:pt x="1" y="28407"/>
                  </a:cubicBezTo>
                  <a:lnTo>
                    <a:pt x="159" y="28502"/>
                  </a:lnTo>
                  <a:cubicBezTo>
                    <a:pt x="223" y="28376"/>
                    <a:pt x="318" y="28249"/>
                    <a:pt x="413" y="28091"/>
                  </a:cubicBezTo>
                  <a:lnTo>
                    <a:pt x="254" y="27996"/>
                  </a:lnTo>
                  <a:close/>
                  <a:moveTo>
                    <a:pt x="101690" y="28312"/>
                  </a:moveTo>
                  <a:lnTo>
                    <a:pt x="101532" y="28407"/>
                  </a:lnTo>
                  <a:cubicBezTo>
                    <a:pt x="101595" y="28534"/>
                    <a:pt x="101690" y="28661"/>
                    <a:pt x="101754" y="28819"/>
                  </a:cubicBezTo>
                  <a:lnTo>
                    <a:pt x="101912" y="28724"/>
                  </a:lnTo>
                  <a:cubicBezTo>
                    <a:pt x="101849" y="28566"/>
                    <a:pt x="101754" y="28439"/>
                    <a:pt x="101690" y="28312"/>
                  </a:cubicBezTo>
                  <a:close/>
                  <a:moveTo>
                    <a:pt x="102165" y="29104"/>
                  </a:moveTo>
                  <a:lnTo>
                    <a:pt x="102007" y="29199"/>
                  </a:lnTo>
                  <a:cubicBezTo>
                    <a:pt x="102070" y="29326"/>
                    <a:pt x="102165" y="29452"/>
                    <a:pt x="102229" y="29611"/>
                  </a:cubicBezTo>
                  <a:lnTo>
                    <a:pt x="102387" y="29516"/>
                  </a:lnTo>
                  <a:cubicBezTo>
                    <a:pt x="102324" y="29357"/>
                    <a:pt x="102229" y="29231"/>
                    <a:pt x="102165" y="29104"/>
                  </a:cubicBezTo>
                  <a:close/>
                  <a:moveTo>
                    <a:pt x="102640" y="29927"/>
                  </a:moveTo>
                  <a:lnTo>
                    <a:pt x="102482" y="29991"/>
                  </a:lnTo>
                  <a:cubicBezTo>
                    <a:pt x="102545" y="30149"/>
                    <a:pt x="102640" y="30276"/>
                    <a:pt x="102704" y="30402"/>
                  </a:cubicBezTo>
                  <a:lnTo>
                    <a:pt x="102862" y="30307"/>
                  </a:lnTo>
                  <a:cubicBezTo>
                    <a:pt x="102799" y="30181"/>
                    <a:pt x="102704" y="30054"/>
                    <a:pt x="102640" y="29927"/>
                  </a:cubicBezTo>
                  <a:close/>
                  <a:moveTo>
                    <a:pt x="103084" y="30719"/>
                  </a:moveTo>
                  <a:lnTo>
                    <a:pt x="102925" y="30814"/>
                  </a:lnTo>
                  <a:cubicBezTo>
                    <a:pt x="103020" y="30941"/>
                    <a:pt x="103084" y="31099"/>
                    <a:pt x="103147" y="31226"/>
                  </a:cubicBezTo>
                  <a:lnTo>
                    <a:pt x="103305" y="31131"/>
                  </a:lnTo>
                  <a:cubicBezTo>
                    <a:pt x="103242" y="31004"/>
                    <a:pt x="103179" y="30846"/>
                    <a:pt x="103084" y="30719"/>
                  </a:cubicBezTo>
                  <a:close/>
                  <a:moveTo>
                    <a:pt x="103527" y="31542"/>
                  </a:moveTo>
                  <a:lnTo>
                    <a:pt x="103369" y="31637"/>
                  </a:lnTo>
                  <a:cubicBezTo>
                    <a:pt x="103464" y="31764"/>
                    <a:pt x="103527" y="31891"/>
                    <a:pt x="103590" y="32049"/>
                  </a:cubicBezTo>
                  <a:lnTo>
                    <a:pt x="103749" y="31954"/>
                  </a:lnTo>
                  <a:cubicBezTo>
                    <a:pt x="103685" y="31827"/>
                    <a:pt x="103622" y="31669"/>
                    <a:pt x="103527" y="31542"/>
                  </a:cubicBezTo>
                  <a:close/>
                  <a:moveTo>
                    <a:pt x="103970" y="32366"/>
                  </a:moveTo>
                  <a:lnTo>
                    <a:pt x="103812" y="32461"/>
                  </a:lnTo>
                  <a:cubicBezTo>
                    <a:pt x="103875" y="32588"/>
                    <a:pt x="103939" y="32714"/>
                    <a:pt x="104034" y="32873"/>
                  </a:cubicBezTo>
                  <a:lnTo>
                    <a:pt x="104192" y="32778"/>
                  </a:lnTo>
                  <a:cubicBezTo>
                    <a:pt x="104129" y="32651"/>
                    <a:pt x="104034" y="32493"/>
                    <a:pt x="103970" y="32366"/>
                  </a:cubicBezTo>
                  <a:close/>
                  <a:moveTo>
                    <a:pt x="104382" y="33189"/>
                  </a:moveTo>
                  <a:lnTo>
                    <a:pt x="104224" y="33284"/>
                  </a:lnTo>
                  <a:cubicBezTo>
                    <a:pt x="104287" y="33411"/>
                    <a:pt x="104350" y="33569"/>
                    <a:pt x="104445" y="33696"/>
                  </a:cubicBezTo>
                  <a:lnTo>
                    <a:pt x="104604" y="33601"/>
                  </a:lnTo>
                  <a:cubicBezTo>
                    <a:pt x="104540" y="33474"/>
                    <a:pt x="104445" y="33316"/>
                    <a:pt x="104382" y="33189"/>
                  </a:cubicBezTo>
                  <a:close/>
                  <a:moveTo>
                    <a:pt x="104794" y="34044"/>
                  </a:moveTo>
                  <a:lnTo>
                    <a:pt x="104635" y="34108"/>
                  </a:lnTo>
                  <a:cubicBezTo>
                    <a:pt x="104699" y="34266"/>
                    <a:pt x="104762" y="34393"/>
                    <a:pt x="104825" y="34519"/>
                  </a:cubicBezTo>
                  <a:lnTo>
                    <a:pt x="104984" y="34456"/>
                  </a:lnTo>
                  <a:cubicBezTo>
                    <a:pt x="104920" y="34329"/>
                    <a:pt x="104857" y="34171"/>
                    <a:pt x="104794" y="34044"/>
                  </a:cubicBezTo>
                  <a:close/>
                  <a:moveTo>
                    <a:pt x="105205" y="34868"/>
                  </a:moveTo>
                  <a:lnTo>
                    <a:pt x="105015" y="34963"/>
                  </a:lnTo>
                  <a:cubicBezTo>
                    <a:pt x="105079" y="35089"/>
                    <a:pt x="105142" y="35216"/>
                    <a:pt x="105205" y="35374"/>
                  </a:cubicBezTo>
                  <a:lnTo>
                    <a:pt x="105396" y="35311"/>
                  </a:lnTo>
                  <a:cubicBezTo>
                    <a:pt x="105332" y="35153"/>
                    <a:pt x="105269" y="35026"/>
                    <a:pt x="105205" y="34868"/>
                  </a:cubicBezTo>
                  <a:close/>
                  <a:moveTo>
                    <a:pt x="105586" y="35723"/>
                  </a:moveTo>
                  <a:lnTo>
                    <a:pt x="105396" y="35786"/>
                  </a:lnTo>
                  <a:cubicBezTo>
                    <a:pt x="105459" y="35944"/>
                    <a:pt x="105522" y="36071"/>
                    <a:pt x="105586" y="36229"/>
                  </a:cubicBezTo>
                  <a:lnTo>
                    <a:pt x="105776" y="36166"/>
                  </a:lnTo>
                  <a:cubicBezTo>
                    <a:pt x="105712" y="36008"/>
                    <a:pt x="105649" y="35881"/>
                    <a:pt x="105586" y="35723"/>
                  </a:cubicBezTo>
                  <a:close/>
                  <a:moveTo>
                    <a:pt x="105934" y="36578"/>
                  </a:moveTo>
                  <a:lnTo>
                    <a:pt x="105776" y="36641"/>
                  </a:lnTo>
                  <a:lnTo>
                    <a:pt x="105966" y="37085"/>
                  </a:lnTo>
                  <a:lnTo>
                    <a:pt x="106124" y="37021"/>
                  </a:lnTo>
                  <a:cubicBezTo>
                    <a:pt x="106061" y="36863"/>
                    <a:pt x="105997" y="36736"/>
                    <a:pt x="105934" y="36578"/>
                  </a:cubicBezTo>
                  <a:close/>
                  <a:moveTo>
                    <a:pt x="106314" y="37433"/>
                  </a:moveTo>
                  <a:lnTo>
                    <a:pt x="106124" y="37528"/>
                  </a:lnTo>
                  <a:cubicBezTo>
                    <a:pt x="106187" y="37655"/>
                    <a:pt x="106251" y="37813"/>
                    <a:pt x="106282" y="37940"/>
                  </a:cubicBezTo>
                  <a:lnTo>
                    <a:pt x="106472" y="37876"/>
                  </a:lnTo>
                  <a:cubicBezTo>
                    <a:pt x="106409" y="37750"/>
                    <a:pt x="106346" y="37591"/>
                    <a:pt x="106314" y="37433"/>
                  </a:cubicBezTo>
                  <a:close/>
                  <a:moveTo>
                    <a:pt x="106631" y="38320"/>
                  </a:moveTo>
                  <a:lnTo>
                    <a:pt x="106472" y="38383"/>
                  </a:lnTo>
                  <a:cubicBezTo>
                    <a:pt x="106504" y="38510"/>
                    <a:pt x="106567" y="38668"/>
                    <a:pt x="106631" y="38826"/>
                  </a:cubicBezTo>
                  <a:lnTo>
                    <a:pt x="106789" y="38731"/>
                  </a:lnTo>
                  <a:cubicBezTo>
                    <a:pt x="106757" y="38605"/>
                    <a:pt x="106694" y="38446"/>
                    <a:pt x="106631" y="38320"/>
                  </a:cubicBezTo>
                  <a:close/>
                  <a:moveTo>
                    <a:pt x="106979" y="39175"/>
                  </a:moveTo>
                  <a:lnTo>
                    <a:pt x="106789" y="39238"/>
                  </a:lnTo>
                  <a:cubicBezTo>
                    <a:pt x="106852" y="39396"/>
                    <a:pt x="106884" y="39523"/>
                    <a:pt x="106947" y="39681"/>
                  </a:cubicBezTo>
                  <a:lnTo>
                    <a:pt x="107137" y="39618"/>
                  </a:lnTo>
                  <a:cubicBezTo>
                    <a:pt x="107074" y="39491"/>
                    <a:pt x="107011" y="39333"/>
                    <a:pt x="106979" y="39175"/>
                  </a:cubicBezTo>
                  <a:close/>
                  <a:moveTo>
                    <a:pt x="107264" y="40061"/>
                  </a:moveTo>
                  <a:lnTo>
                    <a:pt x="107106" y="40125"/>
                  </a:lnTo>
                  <a:cubicBezTo>
                    <a:pt x="107169" y="40251"/>
                    <a:pt x="107201" y="40410"/>
                    <a:pt x="107264" y="40568"/>
                  </a:cubicBezTo>
                  <a:lnTo>
                    <a:pt x="107422" y="40505"/>
                  </a:lnTo>
                  <a:cubicBezTo>
                    <a:pt x="107391" y="40346"/>
                    <a:pt x="107327" y="40220"/>
                    <a:pt x="107264" y="40061"/>
                  </a:cubicBezTo>
                  <a:close/>
                  <a:moveTo>
                    <a:pt x="107581" y="40948"/>
                  </a:moveTo>
                  <a:lnTo>
                    <a:pt x="107391" y="41011"/>
                  </a:lnTo>
                  <a:cubicBezTo>
                    <a:pt x="107454" y="41138"/>
                    <a:pt x="107486" y="41296"/>
                    <a:pt x="107549" y="41455"/>
                  </a:cubicBezTo>
                  <a:lnTo>
                    <a:pt x="107739" y="41391"/>
                  </a:lnTo>
                  <a:cubicBezTo>
                    <a:pt x="107676" y="41233"/>
                    <a:pt x="107644" y="41075"/>
                    <a:pt x="107581" y="40948"/>
                  </a:cubicBezTo>
                  <a:close/>
                  <a:moveTo>
                    <a:pt x="107866" y="41835"/>
                  </a:moveTo>
                  <a:lnTo>
                    <a:pt x="107676" y="41898"/>
                  </a:lnTo>
                  <a:cubicBezTo>
                    <a:pt x="107739" y="42025"/>
                    <a:pt x="107771" y="42183"/>
                    <a:pt x="107834" y="42342"/>
                  </a:cubicBezTo>
                  <a:lnTo>
                    <a:pt x="107992" y="42278"/>
                  </a:lnTo>
                  <a:cubicBezTo>
                    <a:pt x="107961" y="42120"/>
                    <a:pt x="107897" y="41993"/>
                    <a:pt x="107866" y="41835"/>
                  </a:cubicBezTo>
                  <a:close/>
                  <a:moveTo>
                    <a:pt x="108151" y="42722"/>
                  </a:moveTo>
                  <a:lnTo>
                    <a:pt x="107961" y="42785"/>
                  </a:lnTo>
                  <a:cubicBezTo>
                    <a:pt x="107992" y="42912"/>
                    <a:pt x="108056" y="43070"/>
                    <a:pt x="108087" y="43228"/>
                  </a:cubicBezTo>
                  <a:lnTo>
                    <a:pt x="108277" y="43165"/>
                  </a:lnTo>
                  <a:cubicBezTo>
                    <a:pt x="108214" y="43007"/>
                    <a:pt x="108182" y="42880"/>
                    <a:pt x="108151" y="42722"/>
                  </a:cubicBezTo>
                  <a:close/>
                  <a:moveTo>
                    <a:pt x="108404" y="43608"/>
                  </a:moveTo>
                  <a:lnTo>
                    <a:pt x="108214" y="43672"/>
                  </a:lnTo>
                  <a:cubicBezTo>
                    <a:pt x="108246" y="43798"/>
                    <a:pt x="108309" y="43957"/>
                    <a:pt x="108341" y="44115"/>
                  </a:cubicBezTo>
                  <a:lnTo>
                    <a:pt x="108499" y="44052"/>
                  </a:lnTo>
                  <a:cubicBezTo>
                    <a:pt x="108467" y="43893"/>
                    <a:pt x="108436" y="43767"/>
                    <a:pt x="108404" y="43608"/>
                  </a:cubicBezTo>
                  <a:close/>
                  <a:moveTo>
                    <a:pt x="108626" y="44527"/>
                  </a:moveTo>
                  <a:lnTo>
                    <a:pt x="108467" y="44558"/>
                  </a:lnTo>
                  <a:cubicBezTo>
                    <a:pt x="108499" y="44717"/>
                    <a:pt x="108531" y="44843"/>
                    <a:pt x="108562" y="45002"/>
                  </a:cubicBezTo>
                  <a:lnTo>
                    <a:pt x="108752" y="44970"/>
                  </a:lnTo>
                  <a:cubicBezTo>
                    <a:pt x="108721" y="44812"/>
                    <a:pt x="108689" y="44653"/>
                    <a:pt x="108626" y="44527"/>
                  </a:cubicBezTo>
                  <a:close/>
                  <a:moveTo>
                    <a:pt x="108879" y="45413"/>
                  </a:moveTo>
                  <a:lnTo>
                    <a:pt x="108689" y="45445"/>
                  </a:lnTo>
                  <a:lnTo>
                    <a:pt x="108784" y="45920"/>
                  </a:lnTo>
                  <a:lnTo>
                    <a:pt x="108974" y="45857"/>
                  </a:lnTo>
                  <a:cubicBezTo>
                    <a:pt x="108942" y="45698"/>
                    <a:pt x="108911" y="45572"/>
                    <a:pt x="108879" y="45413"/>
                  </a:cubicBezTo>
                  <a:close/>
                  <a:moveTo>
                    <a:pt x="109069" y="46332"/>
                  </a:moveTo>
                  <a:lnTo>
                    <a:pt x="108911" y="46364"/>
                  </a:lnTo>
                  <a:cubicBezTo>
                    <a:pt x="108942" y="46522"/>
                    <a:pt x="108974" y="46649"/>
                    <a:pt x="109006" y="46807"/>
                  </a:cubicBezTo>
                  <a:lnTo>
                    <a:pt x="109164" y="46775"/>
                  </a:lnTo>
                  <a:cubicBezTo>
                    <a:pt x="109132" y="46617"/>
                    <a:pt x="109101" y="46459"/>
                    <a:pt x="109069" y="46332"/>
                  </a:cubicBezTo>
                  <a:close/>
                  <a:moveTo>
                    <a:pt x="109291" y="47219"/>
                  </a:moveTo>
                  <a:lnTo>
                    <a:pt x="109101" y="47250"/>
                  </a:lnTo>
                  <a:lnTo>
                    <a:pt x="109196" y="47725"/>
                  </a:lnTo>
                  <a:lnTo>
                    <a:pt x="109386" y="47662"/>
                  </a:lnTo>
                  <a:cubicBezTo>
                    <a:pt x="109354" y="47535"/>
                    <a:pt x="109291" y="47377"/>
                    <a:pt x="109291" y="47219"/>
                  </a:cubicBezTo>
                  <a:close/>
                  <a:moveTo>
                    <a:pt x="109449" y="48137"/>
                  </a:moveTo>
                  <a:lnTo>
                    <a:pt x="109291" y="48169"/>
                  </a:lnTo>
                  <a:cubicBezTo>
                    <a:pt x="109322" y="48327"/>
                    <a:pt x="109354" y="48485"/>
                    <a:pt x="109354" y="48612"/>
                  </a:cubicBezTo>
                  <a:lnTo>
                    <a:pt x="109544" y="48580"/>
                  </a:lnTo>
                  <a:cubicBezTo>
                    <a:pt x="109512" y="48422"/>
                    <a:pt x="109481" y="48295"/>
                    <a:pt x="109449" y="48137"/>
                  </a:cubicBezTo>
                  <a:close/>
                  <a:moveTo>
                    <a:pt x="109639" y="49055"/>
                  </a:moveTo>
                  <a:lnTo>
                    <a:pt x="109449" y="49087"/>
                  </a:lnTo>
                  <a:cubicBezTo>
                    <a:pt x="109481" y="49214"/>
                    <a:pt x="109512" y="49372"/>
                    <a:pt x="109544" y="49530"/>
                  </a:cubicBezTo>
                  <a:lnTo>
                    <a:pt x="109703" y="49499"/>
                  </a:lnTo>
                  <a:cubicBezTo>
                    <a:pt x="109703" y="49340"/>
                    <a:pt x="109671" y="49182"/>
                    <a:pt x="109639" y="49055"/>
                  </a:cubicBezTo>
                  <a:close/>
                  <a:moveTo>
                    <a:pt x="109798" y="49942"/>
                  </a:moveTo>
                  <a:lnTo>
                    <a:pt x="109607" y="50005"/>
                  </a:lnTo>
                  <a:cubicBezTo>
                    <a:pt x="109639" y="50132"/>
                    <a:pt x="109671" y="50290"/>
                    <a:pt x="109671" y="50449"/>
                  </a:cubicBezTo>
                  <a:lnTo>
                    <a:pt x="109861" y="50417"/>
                  </a:lnTo>
                  <a:cubicBezTo>
                    <a:pt x="109829" y="50259"/>
                    <a:pt x="109829" y="50100"/>
                    <a:pt x="109798" y="49942"/>
                  </a:cubicBezTo>
                  <a:close/>
                  <a:moveTo>
                    <a:pt x="109924" y="50860"/>
                  </a:moveTo>
                  <a:lnTo>
                    <a:pt x="109766" y="50892"/>
                  </a:lnTo>
                  <a:cubicBezTo>
                    <a:pt x="109766" y="51051"/>
                    <a:pt x="109798" y="51209"/>
                    <a:pt x="109829" y="51367"/>
                  </a:cubicBezTo>
                  <a:lnTo>
                    <a:pt x="109988" y="51336"/>
                  </a:lnTo>
                  <a:cubicBezTo>
                    <a:pt x="109988" y="51177"/>
                    <a:pt x="109956" y="51019"/>
                    <a:pt x="109924" y="50860"/>
                  </a:cubicBezTo>
                  <a:close/>
                  <a:moveTo>
                    <a:pt x="109893" y="51811"/>
                  </a:moveTo>
                  <a:cubicBezTo>
                    <a:pt x="109893" y="51969"/>
                    <a:pt x="109924" y="52127"/>
                    <a:pt x="109956" y="52286"/>
                  </a:cubicBezTo>
                  <a:lnTo>
                    <a:pt x="110114" y="52254"/>
                  </a:lnTo>
                  <a:cubicBezTo>
                    <a:pt x="110114" y="52096"/>
                    <a:pt x="110083" y="51937"/>
                    <a:pt x="110051" y="51811"/>
                  </a:cubicBezTo>
                  <a:close/>
                  <a:moveTo>
                    <a:pt x="109988" y="52729"/>
                  </a:moveTo>
                  <a:cubicBezTo>
                    <a:pt x="110019" y="52887"/>
                    <a:pt x="110019" y="53046"/>
                    <a:pt x="110051" y="53204"/>
                  </a:cubicBezTo>
                  <a:lnTo>
                    <a:pt x="110241" y="53172"/>
                  </a:lnTo>
                  <a:cubicBezTo>
                    <a:pt x="110209" y="53014"/>
                    <a:pt x="110209" y="52887"/>
                    <a:pt x="110178" y="52729"/>
                  </a:cubicBezTo>
                  <a:close/>
                  <a:moveTo>
                    <a:pt x="110083" y="53647"/>
                  </a:moveTo>
                  <a:cubicBezTo>
                    <a:pt x="110114" y="53806"/>
                    <a:pt x="110114" y="53964"/>
                    <a:pt x="110146" y="54122"/>
                  </a:cubicBezTo>
                  <a:lnTo>
                    <a:pt x="110336" y="54091"/>
                  </a:lnTo>
                  <a:cubicBezTo>
                    <a:pt x="110304" y="53964"/>
                    <a:pt x="110304" y="53806"/>
                    <a:pt x="110273" y="53647"/>
                  </a:cubicBezTo>
                  <a:close/>
                  <a:moveTo>
                    <a:pt x="110178" y="54566"/>
                  </a:moveTo>
                  <a:lnTo>
                    <a:pt x="110209" y="55041"/>
                  </a:lnTo>
                  <a:lnTo>
                    <a:pt x="110399" y="55009"/>
                  </a:lnTo>
                  <a:cubicBezTo>
                    <a:pt x="110399" y="54882"/>
                    <a:pt x="110368" y="54724"/>
                    <a:pt x="110368" y="54566"/>
                  </a:cubicBezTo>
                  <a:close/>
                  <a:moveTo>
                    <a:pt x="110431" y="55484"/>
                  </a:moveTo>
                  <a:lnTo>
                    <a:pt x="110241" y="55516"/>
                  </a:lnTo>
                  <a:cubicBezTo>
                    <a:pt x="110273" y="55642"/>
                    <a:pt x="110273" y="55801"/>
                    <a:pt x="110273" y="55959"/>
                  </a:cubicBezTo>
                  <a:lnTo>
                    <a:pt x="110463" y="55959"/>
                  </a:lnTo>
                  <a:cubicBezTo>
                    <a:pt x="110463" y="55801"/>
                    <a:pt x="110463" y="55642"/>
                    <a:pt x="110431" y="55484"/>
                  </a:cubicBezTo>
                  <a:close/>
                  <a:moveTo>
                    <a:pt x="110494" y="56403"/>
                  </a:moveTo>
                  <a:lnTo>
                    <a:pt x="110304" y="56434"/>
                  </a:lnTo>
                  <a:lnTo>
                    <a:pt x="110336" y="56878"/>
                  </a:lnTo>
                  <a:lnTo>
                    <a:pt x="110526" y="56878"/>
                  </a:lnTo>
                  <a:lnTo>
                    <a:pt x="110494" y="56403"/>
                  </a:lnTo>
                  <a:close/>
                  <a:moveTo>
                    <a:pt x="110368" y="57353"/>
                  </a:moveTo>
                  <a:cubicBezTo>
                    <a:pt x="110368" y="57511"/>
                    <a:pt x="110368" y="57669"/>
                    <a:pt x="110368" y="57828"/>
                  </a:cubicBezTo>
                  <a:lnTo>
                    <a:pt x="110558" y="57796"/>
                  </a:lnTo>
                  <a:cubicBezTo>
                    <a:pt x="110558" y="57638"/>
                    <a:pt x="110558" y="57511"/>
                    <a:pt x="110526" y="57353"/>
                  </a:cubicBezTo>
                  <a:close/>
                  <a:moveTo>
                    <a:pt x="110368" y="58271"/>
                  </a:moveTo>
                  <a:cubicBezTo>
                    <a:pt x="110399" y="58429"/>
                    <a:pt x="110399" y="58588"/>
                    <a:pt x="110399" y="58746"/>
                  </a:cubicBezTo>
                  <a:lnTo>
                    <a:pt x="110589" y="58746"/>
                  </a:lnTo>
                  <a:cubicBezTo>
                    <a:pt x="110589" y="58588"/>
                    <a:pt x="110558" y="58429"/>
                    <a:pt x="110558" y="58271"/>
                  </a:cubicBezTo>
                  <a:close/>
                  <a:moveTo>
                    <a:pt x="110399" y="59189"/>
                  </a:moveTo>
                  <a:lnTo>
                    <a:pt x="110399" y="59664"/>
                  </a:lnTo>
                  <a:lnTo>
                    <a:pt x="110589" y="59664"/>
                  </a:lnTo>
                  <a:cubicBezTo>
                    <a:pt x="110589" y="59506"/>
                    <a:pt x="110589" y="59348"/>
                    <a:pt x="110589" y="59189"/>
                  </a:cubicBezTo>
                  <a:close/>
                  <a:moveTo>
                    <a:pt x="110399" y="60139"/>
                  </a:moveTo>
                  <a:cubicBezTo>
                    <a:pt x="110399" y="60266"/>
                    <a:pt x="110399" y="60424"/>
                    <a:pt x="110399" y="60583"/>
                  </a:cubicBezTo>
                  <a:lnTo>
                    <a:pt x="110589" y="60583"/>
                  </a:lnTo>
                  <a:cubicBezTo>
                    <a:pt x="110589" y="60424"/>
                    <a:pt x="110589" y="60298"/>
                    <a:pt x="110589" y="60139"/>
                  </a:cubicBezTo>
                  <a:close/>
                  <a:moveTo>
                    <a:pt x="110368" y="61058"/>
                  </a:moveTo>
                  <a:lnTo>
                    <a:pt x="110368" y="61501"/>
                  </a:lnTo>
                  <a:lnTo>
                    <a:pt x="110558" y="61533"/>
                  </a:lnTo>
                  <a:cubicBezTo>
                    <a:pt x="110558" y="61375"/>
                    <a:pt x="110558" y="61216"/>
                    <a:pt x="110558" y="61058"/>
                  </a:cubicBezTo>
                  <a:close/>
                  <a:moveTo>
                    <a:pt x="110368" y="61976"/>
                  </a:moveTo>
                  <a:cubicBezTo>
                    <a:pt x="110336" y="62135"/>
                    <a:pt x="110336" y="62293"/>
                    <a:pt x="110336" y="62451"/>
                  </a:cubicBezTo>
                  <a:lnTo>
                    <a:pt x="110526" y="62451"/>
                  </a:lnTo>
                  <a:cubicBezTo>
                    <a:pt x="110526" y="62293"/>
                    <a:pt x="110526" y="62135"/>
                    <a:pt x="110558" y="61976"/>
                  </a:cubicBezTo>
                  <a:close/>
                  <a:moveTo>
                    <a:pt x="110304" y="62895"/>
                  </a:moveTo>
                  <a:cubicBezTo>
                    <a:pt x="110304" y="63053"/>
                    <a:pt x="110304" y="63211"/>
                    <a:pt x="110273" y="63370"/>
                  </a:cubicBezTo>
                  <a:lnTo>
                    <a:pt x="110463" y="63370"/>
                  </a:lnTo>
                  <a:cubicBezTo>
                    <a:pt x="110494" y="63211"/>
                    <a:pt x="110494" y="63053"/>
                    <a:pt x="110494" y="62895"/>
                  </a:cubicBezTo>
                  <a:close/>
                  <a:moveTo>
                    <a:pt x="110241" y="63813"/>
                  </a:moveTo>
                  <a:cubicBezTo>
                    <a:pt x="110241" y="63971"/>
                    <a:pt x="110241" y="64130"/>
                    <a:pt x="110209" y="64288"/>
                  </a:cubicBezTo>
                  <a:lnTo>
                    <a:pt x="110399" y="64288"/>
                  </a:lnTo>
                  <a:cubicBezTo>
                    <a:pt x="110431" y="64130"/>
                    <a:pt x="110431" y="64003"/>
                    <a:pt x="110431" y="63845"/>
                  </a:cubicBezTo>
                  <a:lnTo>
                    <a:pt x="110241" y="63813"/>
                  </a:lnTo>
                  <a:close/>
                  <a:moveTo>
                    <a:pt x="110178" y="64763"/>
                  </a:moveTo>
                  <a:cubicBezTo>
                    <a:pt x="110178" y="64890"/>
                    <a:pt x="110178" y="65048"/>
                    <a:pt x="110146" y="65207"/>
                  </a:cubicBezTo>
                  <a:lnTo>
                    <a:pt x="110336" y="65238"/>
                  </a:lnTo>
                  <a:cubicBezTo>
                    <a:pt x="110336" y="65080"/>
                    <a:pt x="110368" y="64921"/>
                    <a:pt x="110368" y="64763"/>
                  </a:cubicBezTo>
                  <a:close/>
                  <a:moveTo>
                    <a:pt x="110114" y="65682"/>
                  </a:moveTo>
                  <a:cubicBezTo>
                    <a:pt x="110083" y="65808"/>
                    <a:pt x="110083" y="65967"/>
                    <a:pt x="110051" y="66125"/>
                  </a:cubicBezTo>
                  <a:lnTo>
                    <a:pt x="110241" y="66157"/>
                  </a:lnTo>
                  <a:cubicBezTo>
                    <a:pt x="110273" y="65998"/>
                    <a:pt x="110273" y="65840"/>
                    <a:pt x="110273" y="65682"/>
                  </a:cubicBezTo>
                  <a:close/>
                  <a:moveTo>
                    <a:pt x="109988" y="66600"/>
                  </a:moveTo>
                  <a:cubicBezTo>
                    <a:pt x="109988" y="66727"/>
                    <a:pt x="109956" y="66885"/>
                    <a:pt x="109956" y="67043"/>
                  </a:cubicBezTo>
                  <a:lnTo>
                    <a:pt x="110146" y="67075"/>
                  </a:lnTo>
                  <a:cubicBezTo>
                    <a:pt x="110146" y="66917"/>
                    <a:pt x="110178" y="66758"/>
                    <a:pt x="110178" y="66600"/>
                  </a:cubicBezTo>
                  <a:close/>
                  <a:moveTo>
                    <a:pt x="109893" y="67518"/>
                  </a:moveTo>
                  <a:cubicBezTo>
                    <a:pt x="109861" y="67645"/>
                    <a:pt x="109861" y="67803"/>
                    <a:pt x="109829" y="67962"/>
                  </a:cubicBezTo>
                  <a:lnTo>
                    <a:pt x="110019" y="67993"/>
                  </a:lnTo>
                  <a:cubicBezTo>
                    <a:pt x="110051" y="67835"/>
                    <a:pt x="110051" y="67677"/>
                    <a:pt x="110083" y="67518"/>
                  </a:cubicBezTo>
                  <a:close/>
                  <a:moveTo>
                    <a:pt x="109766" y="68437"/>
                  </a:moveTo>
                  <a:cubicBezTo>
                    <a:pt x="109734" y="68563"/>
                    <a:pt x="109734" y="68722"/>
                    <a:pt x="109703" y="68880"/>
                  </a:cubicBezTo>
                  <a:lnTo>
                    <a:pt x="109893" y="68912"/>
                  </a:lnTo>
                  <a:cubicBezTo>
                    <a:pt x="109893" y="68753"/>
                    <a:pt x="109924" y="68595"/>
                    <a:pt x="109956" y="68437"/>
                  </a:cubicBezTo>
                  <a:close/>
                  <a:moveTo>
                    <a:pt x="109607" y="69323"/>
                  </a:moveTo>
                  <a:cubicBezTo>
                    <a:pt x="109607" y="69482"/>
                    <a:pt x="109576" y="69640"/>
                    <a:pt x="109544" y="69798"/>
                  </a:cubicBezTo>
                  <a:lnTo>
                    <a:pt x="109734" y="69830"/>
                  </a:lnTo>
                  <a:cubicBezTo>
                    <a:pt x="109766" y="69672"/>
                    <a:pt x="109766" y="69513"/>
                    <a:pt x="109798" y="69355"/>
                  </a:cubicBezTo>
                  <a:lnTo>
                    <a:pt x="109607" y="69323"/>
                  </a:lnTo>
                  <a:close/>
                  <a:moveTo>
                    <a:pt x="109481" y="70242"/>
                  </a:moveTo>
                  <a:cubicBezTo>
                    <a:pt x="109449" y="70400"/>
                    <a:pt x="109417" y="70559"/>
                    <a:pt x="109386" y="70717"/>
                  </a:cubicBezTo>
                  <a:lnTo>
                    <a:pt x="109576" y="70749"/>
                  </a:lnTo>
                  <a:cubicBezTo>
                    <a:pt x="109607" y="70590"/>
                    <a:pt x="109607" y="70432"/>
                    <a:pt x="109639" y="70274"/>
                  </a:cubicBezTo>
                  <a:lnTo>
                    <a:pt x="109481" y="70242"/>
                  </a:lnTo>
                  <a:close/>
                  <a:moveTo>
                    <a:pt x="109291" y="71160"/>
                  </a:moveTo>
                  <a:cubicBezTo>
                    <a:pt x="109259" y="71319"/>
                    <a:pt x="109227" y="71477"/>
                    <a:pt x="109196" y="71604"/>
                  </a:cubicBezTo>
                  <a:lnTo>
                    <a:pt x="109386" y="71635"/>
                  </a:lnTo>
                  <a:cubicBezTo>
                    <a:pt x="109417" y="71509"/>
                    <a:pt x="109449" y="71350"/>
                    <a:pt x="109481" y="71192"/>
                  </a:cubicBezTo>
                  <a:lnTo>
                    <a:pt x="109291" y="71160"/>
                  </a:lnTo>
                  <a:close/>
                  <a:moveTo>
                    <a:pt x="109101" y="72079"/>
                  </a:moveTo>
                  <a:cubicBezTo>
                    <a:pt x="109069" y="72205"/>
                    <a:pt x="109037" y="72364"/>
                    <a:pt x="109006" y="72522"/>
                  </a:cubicBezTo>
                  <a:lnTo>
                    <a:pt x="109196" y="72554"/>
                  </a:lnTo>
                  <a:cubicBezTo>
                    <a:pt x="109227" y="72395"/>
                    <a:pt x="109259" y="72269"/>
                    <a:pt x="109291" y="72110"/>
                  </a:cubicBezTo>
                  <a:lnTo>
                    <a:pt x="109101" y="72079"/>
                  </a:lnTo>
                  <a:close/>
                  <a:moveTo>
                    <a:pt x="108911" y="72965"/>
                  </a:moveTo>
                  <a:cubicBezTo>
                    <a:pt x="108879" y="73124"/>
                    <a:pt x="108847" y="73282"/>
                    <a:pt x="108816" y="73409"/>
                  </a:cubicBezTo>
                  <a:lnTo>
                    <a:pt x="109006" y="73472"/>
                  </a:lnTo>
                  <a:cubicBezTo>
                    <a:pt x="109037" y="73314"/>
                    <a:pt x="109069" y="73155"/>
                    <a:pt x="109101" y="72997"/>
                  </a:cubicBezTo>
                  <a:lnTo>
                    <a:pt x="108911" y="72965"/>
                  </a:lnTo>
                  <a:close/>
                  <a:moveTo>
                    <a:pt x="108689" y="73884"/>
                  </a:moveTo>
                  <a:cubicBezTo>
                    <a:pt x="108657" y="74010"/>
                    <a:pt x="108626" y="74169"/>
                    <a:pt x="108594" y="74327"/>
                  </a:cubicBezTo>
                  <a:lnTo>
                    <a:pt x="108784" y="74359"/>
                  </a:lnTo>
                  <a:cubicBezTo>
                    <a:pt x="108816" y="74232"/>
                    <a:pt x="108847" y="74074"/>
                    <a:pt x="108879" y="73915"/>
                  </a:cubicBezTo>
                  <a:lnTo>
                    <a:pt x="108689" y="73884"/>
                  </a:lnTo>
                  <a:close/>
                  <a:moveTo>
                    <a:pt x="108467" y="74771"/>
                  </a:moveTo>
                  <a:cubicBezTo>
                    <a:pt x="108436" y="74929"/>
                    <a:pt x="108404" y="75056"/>
                    <a:pt x="108372" y="75214"/>
                  </a:cubicBezTo>
                  <a:lnTo>
                    <a:pt x="108531" y="75277"/>
                  </a:lnTo>
                  <a:cubicBezTo>
                    <a:pt x="108562" y="75119"/>
                    <a:pt x="108626" y="74961"/>
                    <a:pt x="108657" y="74802"/>
                  </a:cubicBezTo>
                  <a:lnTo>
                    <a:pt x="108467" y="74771"/>
                  </a:lnTo>
                  <a:close/>
                  <a:moveTo>
                    <a:pt x="108246" y="75657"/>
                  </a:moveTo>
                  <a:cubicBezTo>
                    <a:pt x="108182" y="75816"/>
                    <a:pt x="108151" y="75974"/>
                    <a:pt x="108119" y="76101"/>
                  </a:cubicBezTo>
                  <a:lnTo>
                    <a:pt x="108277" y="76164"/>
                  </a:lnTo>
                  <a:cubicBezTo>
                    <a:pt x="108341" y="76006"/>
                    <a:pt x="108372" y="75847"/>
                    <a:pt x="108404" y="75721"/>
                  </a:cubicBezTo>
                  <a:lnTo>
                    <a:pt x="108246" y="75657"/>
                  </a:lnTo>
                  <a:close/>
                  <a:moveTo>
                    <a:pt x="107992" y="76544"/>
                  </a:moveTo>
                  <a:cubicBezTo>
                    <a:pt x="107929" y="76702"/>
                    <a:pt x="107897" y="76829"/>
                    <a:pt x="107834" y="76987"/>
                  </a:cubicBezTo>
                  <a:lnTo>
                    <a:pt x="108024" y="77051"/>
                  </a:lnTo>
                  <a:cubicBezTo>
                    <a:pt x="108056" y="76892"/>
                    <a:pt x="108119" y="76766"/>
                    <a:pt x="108151" y="76607"/>
                  </a:cubicBezTo>
                  <a:lnTo>
                    <a:pt x="107992" y="76544"/>
                  </a:lnTo>
                  <a:close/>
                  <a:moveTo>
                    <a:pt x="107707" y="77431"/>
                  </a:moveTo>
                  <a:cubicBezTo>
                    <a:pt x="107676" y="77589"/>
                    <a:pt x="107612" y="77716"/>
                    <a:pt x="107581" y="77874"/>
                  </a:cubicBezTo>
                  <a:lnTo>
                    <a:pt x="107739" y="77937"/>
                  </a:lnTo>
                  <a:cubicBezTo>
                    <a:pt x="107802" y="77779"/>
                    <a:pt x="107834" y="77621"/>
                    <a:pt x="107897" y="77494"/>
                  </a:cubicBezTo>
                  <a:lnTo>
                    <a:pt x="107707" y="77431"/>
                  </a:lnTo>
                  <a:close/>
                  <a:moveTo>
                    <a:pt x="107422" y="78317"/>
                  </a:moveTo>
                  <a:cubicBezTo>
                    <a:pt x="107391" y="78444"/>
                    <a:pt x="107327" y="78602"/>
                    <a:pt x="107296" y="78761"/>
                  </a:cubicBezTo>
                  <a:lnTo>
                    <a:pt x="107454" y="78792"/>
                  </a:lnTo>
                  <a:cubicBezTo>
                    <a:pt x="107517" y="78666"/>
                    <a:pt x="107549" y="78507"/>
                    <a:pt x="107612" y="78381"/>
                  </a:cubicBezTo>
                  <a:lnTo>
                    <a:pt x="107422" y="78317"/>
                  </a:lnTo>
                  <a:close/>
                  <a:moveTo>
                    <a:pt x="107137" y="79172"/>
                  </a:moveTo>
                  <a:cubicBezTo>
                    <a:pt x="107074" y="79331"/>
                    <a:pt x="107042" y="79458"/>
                    <a:pt x="106979" y="79616"/>
                  </a:cubicBezTo>
                  <a:lnTo>
                    <a:pt x="107169" y="79679"/>
                  </a:lnTo>
                  <a:cubicBezTo>
                    <a:pt x="107201" y="79553"/>
                    <a:pt x="107264" y="79394"/>
                    <a:pt x="107327" y="79236"/>
                  </a:cubicBezTo>
                  <a:lnTo>
                    <a:pt x="107137" y="79172"/>
                  </a:lnTo>
                  <a:close/>
                  <a:moveTo>
                    <a:pt x="106821" y="80059"/>
                  </a:moveTo>
                  <a:cubicBezTo>
                    <a:pt x="106789" y="80186"/>
                    <a:pt x="106726" y="80344"/>
                    <a:pt x="106662" y="80503"/>
                  </a:cubicBezTo>
                  <a:lnTo>
                    <a:pt x="106852" y="80566"/>
                  </a:lnTo>
                  <a:cubicBezTo>
                    <a:pt x="106884" y="80408"/>
                    <a:pt x="106947" y="80249"/>
                    <a:pt x="107011" y="80123"/>
                  </a:cubicBezTo>
                  <a:lnTo>
                    <a:pt x="106821" y="80059"/>
                  </a:lnTo>
                  <a:close/>
                  <a:moveTo>
                    <a:pt x="106504" y="80914"/>
                  </a:moveTo>
                  <a:cubicBezTo>
                    <a:pt x="106441" y="81073"/>
                    <a:pt x="106409" y="81199"/>
                    <a:pt x="106346" y="81358"/>
                  </a:cubicBezTo>
                  <a:lnTo>
                    <a:pt x="106504" y="81421"/>
                  </a:lnTo>
                  <a:cubicBezTo>
                    <a:pt x="106567" y="81263"/>
                    <a:pt x="106631" y="81136"/>
                    <a:pt x="106694" y="80978"/>
                  </a:cubicBezTo>
                  <a:lnTo>
                    <a:pt x="106504" y="80914"/>
                  </a:lnTo>
                  <a:close/>
                  <a:moveTo>
                    <a:pt x="106187" y="81769"/>
                  </a:moveTo>
                  <a:cubicBezTo>
                    <a:pt x="106124" y="81928"/>
                    <a:pt x="106061" y="82054"/>
                    <a:pt x="105997" y="82213"/>
                  </a:cubicBezTo>
                  <a:lnTo>
                    <a:pt x="106156" y="82276"/>
                  </a:lnTo>
                  <a:cubicBezTo>
                    <a:pt x="106219" y="82118"/>
                    <a:pt x="106282" y="81991"/>
                    <a:pt x="106346" y="81833"/>
                  </a:cubicBezTo>
                  <a:lnTo>
                    <a:pt x="106187" y="81769"/>
                  </a:lnTo>
                  <a:close/>
                  <a:moveTo>
                    <a:pt x="105807" y="82624"/>
                  </a:moveTo>
                  <a:cubicBezTo>
                    <a:pt x="105776" y="82783"/>
                    <a:pt x="105712" y="82909"/>
                    <a:pt x="105649" y="83068"/>
                  </a:cubicBezTo>
                  <a:lnTo>
                    <a:pt x="105807" y="83131"/>
                  </a:lnTo>
                  <a:cubicBezTo>
                    <a:pt x="105871" y="82973"/>
                    <a:pt x="105934" y="82846"/>
                    <a:pt x="105997" y="82719"/>
                  </a:cubicBezTo>
                  <a:lnTo>
                    <a:pt x="105807" y="82624"/>
                  </a:lnTo>
                  <a:close/>
                  <a:moveTo>
                    <a:pt x="105459" y="83479"/>
                  </a:moveTo>
                  <a:cubicBezTo>
                    <a:pt x="105396" y="83606"/>
                    <a:pt x="105332" y="83764"/>
                    <a:pt x="105269" y="83891"/>
                  </a:cubicBezTo>
                  <a:lnTo>
                    <a:pt x="105459" y="83986"/>
                  </a:lnTo>
                  <a:cubicBezTo>
                    <a:pt x="105491" y="83828"/>
                    <a:pt x="105554" y="83701"/>
                    <a:pt x="105617" y="83543"/>
                  </a:cubicBezTo>
                  <a:lnTo>
                    <a:pt x="105459" y="83479"/>
                  </a:lnTo>
                  <a:close/>
                  <a:moveTo>
                    <a:pt x="105079" y="84335"/>
                  </a:moveTo>
                  <a:cubicBezTo>
                    <a:pt x="105015" y="84461"/>
                    <a:pt x="104952" y="84588"/>
                    <a:pt x="104889" y="84746"/>
                  </a:cubicBezTo>
                  <a:lnTo>
                    <a:pt x="105047" y="84810"/>
                  </a:lnTo>
                  <a:cubicBezTo>
                    <a:pt x="105110" y="84683"/>
                    <a:pt x="105174" y="84556"/>
                    <a:pt x="105269" y="84398"/>
                  </a:cubicBezTo>
                  <a:lnTo>
                    <a:pt x="105079" y="84335"/>
                  </a:lnTo>
                  <a:close/>
                  <a:moveTo>
                    <a:pt x="104699" y="85158"/>
                  </a:moveTo>
                  <a:cubicBezTo>
                    <a:pt x="104635" y="85316"/>
                    <a:pt x="104572" y="85443"/>
                    <a:pt x="104509" y="85570"/>
                  </a:cubicBezTo>
                  <a:lnTo>
                    <a:pt x="104667" y="85665"/>
                  </a:lnTo>
                  <a:cubicBezTo>
                    <a:pt x="104730" y="85506"/>
                    <a:pt x="104794" y="85380"/>
                    <a:pt x="104857" y="85253"/>
                  </a:cubicBezTo>
                  <a:lnTo>
                    <a:pt x="104699" y="85158"/>
                  </a:lnTo>
                  <a:close/>
                  <a:moveTo>
                    <a:pt x="104287" y="85981"/>
                  </a:moveTo>
                  <a:cubicBezTo>
                    <a:pt x="104224" y="86140"/>
                    <a:pt x="104160" y="86266"/>
                    <a:pt x="104097" y="86393"/>
                  </a:cubicBezTo>
                  <a:lnTo>
                    <a:pt x="104255" y="86488"/>
                  </a:lnTo>
                  <a:cubicBezTo>
                    <a:pt x="104319" y="86361"/>
                    <a:pt x="104382" y="86203"/>
                    <a:pt x="104445" y="86076"/>
                  </a:cubicBezTo>
                  <a:lnTo>
                    <a:pt x="104287" y="85981"/>
                  </a:lnTo>
                  <a:close/>
                  <a:moveTo>
                    <a:pt x="103875" y="86805"/>
                  </a:moveTo>
                  <a:cubicBezTo>
                    <a:pt x="103812" y="86963"/>
                    <a:pt x="103749" y="87090"/>
                    <a:pt x="103654" y="87216"/>
                  </a:cubicBezTo>
                  <a:lnTo>
                    <a:pt x="103844" y="87311"/>
                  </a:lnTo>
                  <a:cubicBezTo>
                    <a:pt x="103907" y="87185"/>
                    <a:pt x="103970" y="87026"/>
                    <a:pt x="104034" y="86900"/>
                  </a:cubicBezTo>
                  <a:lnTo>
                    <a:pt x="103875" y="86805"/>
                  </a:lnTo>
                  <a:close/>
                  <a:moveTo>
                    <a:pt x="103464" y="87628"/>
                  </a:moveTo>
                  <a:cubicBezTo>
                    <a:pt x="103369" y="87755"/>
                    <a:pt x="103305" y="87913"/>
                    <a:pt x="103242" y="88040"/>
                  </a:cubicBezTo>
                  <a:lnTo>
                    <a:pt x="103400" y="88135"/>
                  </a:lnTo>
                  <a:cubicBezTo>
                    <a:pt x="103464" y="88008"/>
                    <a:pt x="103527" y="87850"/>
                    <a:pt x="103622" y="87723"/>
                  </a:cubicBezTo>
                  <a:lnTo>
                    <a:pt x="103464" y="87628"/>
                  </a:lnTo>
                  <a:close/>
                  <a:moveTo>
                    <a:pt x="103020" y="88451"/>
                  </a:moveTo>
                  <a:lnTo>
                    <a:pt x="102799" y="88863"/>
                  </a:lnTo>
                  <a:lnTo>
                    <a:pt x="102957" y="88927"/>
                  </a:lnTo>
                  <a:lnTo>
                    <a:pt x="103179" y="88546"/>
                  </a:lnTo>
                  <a:lnTo>
                    <a:pt x="103020" y="88451"/>
                  </a:lnTo>
                  <a:close/>
                  <a:moveTo>
                    <a:pt x="102545" y="89243"/>
                  </a:moveTo>
                  <a:cubicBezTo>
                    <a:pt x="102482" y="89370"/>
                    <a:pt x="102419" y="89528"/>
                    <a:pt x="102324" y="89655"/>
                  </a:cubicBezTo>
                  <a:lnTo>
                    <a:pt x="102482" y="89750"/>
                  </a:lnTo>
                  <a:cubicBezTo>
                    <a:pt x="102577" y="89623"/>
                    <a:pt x="102640" y="89465"/>
                    <a:pt x="102735" y="89338"/>
                  </a:cubicBezTo>
                  <a:lnTo>
                    <a:pt x="102545" y="89243"/>
                  </a:lnTo>
                  <a:close/>
                  <a:moveTo>
                    <a:pt x="102102" y="90067"/>
                  </a:moveTo>
                  <a:cubicBezTo>
                    <a:pt x="102007" y="90193"/>
                    <a:pt x="101944" y="90320"/>
                    <a:pt x="101849" y="90447"/>
                  </a:cubicBezTo>
                  <a:lnTo>
                    <a:pt x="102007" y="90542"/>
                  </a:lnTo>
                  <a:cubicBezTo>
                    <a:pt x="102102" y="90415"/>
                    <a:pt x="102165" y="90288"/>
                    <a:pt x="102260" y="90162"/>
                  </a:cubicBezTo>
                  <a:lnTo>
                    <a:pt x="102102" y="90067"/>
                  </a:lnTo>
                  <a:close/>
                  <a:moveTo>
                    <a:pt x="101627" y="90827"/>
                  </a:moveTo>
                  <a:cubicBezTo>
                    <a:pt x="101532" y="90985"/>
                    <a:pt x="101469" y="91112"/>
                    <a:pt x="101374" y="91238"/>
                  </a:cubicBezTo>
                  <a:lnTo>
                    <a:pt x="101532" y="91333"/>
                  </a:lnTo>
                  <a:cubicBezTo>
                    <a:pt x="101595" y="91207"/>
                    <a:pt x="101690" y="91080"/>
                    <a:pt x="101785" y="90953"/>
                  </a:cubicBezTo>
                  <a:lnTo>
                    <a:pt x="101627" y="90827"/>
                  </a:lnTo>
                  <a:close/>
                  <a:moveTo>
                    <a:pt x="101120" y="91618"/>
                  </a:moveTo>
                  <a:cubicBezTo>
                    <a:pt x="101057" y="91745"/>
                    <a:pt x="100962" y="91872"/>
                    <a:pt x="100867" y="92030"/>
                  </a:cubicBezTo>
                  <a:lnTo>
                    <a:pt x="101025" y="92125"/>
                  </a:lnTo>
                  <a:cubicBezTo>
                    <a:pt x="101120" y="91998"/>
                    <a:pt x="101184" y="91840"/>
                    <a:pt x="101279" y="91713"/>
                  </a:cubicBezTo>
                  <a:lnTo>
                    <a:pt x="101120" y="91618"/>
                  </a:lnTo>
                  <a:close/>
                  <a:moveTo>
                    <a:pt x="100613" y="92410"/>
                  </a:moveTo>
                  <a:cubicBezTo>
                    <a:pt x="100550" y="92537"/>
                    <a:pt x="100455" y="92663"/>
                    <a:pt x="100360" y="92790"/>
                  </a:cubicBezTo>
                  <a:lnTo>
                    <a:pt x="100518" y="92885"/>
                  </a:lnTo>
                  <a:cubicBezTo>
                    <a:pt x="100613" y="92758"/>
                    <a:pt x="100677" y="92632"/>
                    <a:pt x="100772" y="92505"/>
                  </a:cubicBezTo>
                  <a:lnTo>
                    <a:pt x="100613" y="92410"/>
                  </a:lnTo>
                  <a:close/>
                  <a:moveTo>
                    <a:pt x="100107" y="93170"/>
                  </a:moveTo>
                  <a:lnTo>
                    <a:pt x="99853" y="93550"/>
                  </a:lnTo>
                  <a:lnTo>
                    <a:pt x="100012" y="93645"/>
                  </a:lnTo>
                  <a:cubicBezTo>
                    <a:pt x="100075" y="93518"/>
                    <a:pt x="100170" y="93392"/>
                    <a:pt x="100265" y="93265"/>
                  </a:cubicBezTo>
                  <a:lnTo>
                    <a:pt x="100107" y="93170"/>
                  </a:lnTo>
                  <a:close/>
                  <a:moveTo>
                    <a:pt x="99600" y="93930"/>
                  </a:moveTo>
                  <a:cubicBezTo>
                    <a:pt x="99505" y="94057"/>
                    <a:pt x="99410" y="94184"/>
                    <a:pt x="99315" y="94310"/>
                  </a:cubicBezTo>
                  <a:lnTo>
                    <a:pt x="99473" y="94405"/>
                  </a:lnTo>
                  <a:cubicBezTo>
                    <a:pt x="99568" y="94279"/>
                    <a:pt x="99632" y="94152"/>
                    <a:pt x="99727" y="94025"/>
                  </a:cubicBezTo>
                  <a:lnTo>
                    <a:pt x="99600" y="93930"/>
                  </a:lnTo>
                  <a:close/>
                  <a:moveTo>
                    <a:pt x="99030" y="94690"/>
                  </a:moveTo>
                  <a:cubicBezTo>
                    <a:pt x="98967" y="94817"/>
                    <a:pt x="98872" y="94944"/>
                    <a:pt x="98777" y="95039"/>
                  </a:cubicBezTo>
                  <a:lnTo>
                    <a:pt x="98935" y="95165"/>
                  </a:lnTo>
                  <a:cubicBezTo>
                    <a:pt x="98998" y="95039"/>
                    <a:pt x="99093" y="94912"/>
                    <a:pt x="99188" y="94785"/>
                  </a:cubicBezTo>
                  <a:lnTo>
                    <a:pt x="99030" y="94690"/>
                  </a:lnTo>
                  <a:close/>
                  <a:moveTo>
                    <a:pt x="98492" y="95419"/>
                  </a:moveTo>
                  <a:cubicBezTo>
                    <a:pt x="98397" y="95545"/>
                    <a:pt x="98302" y="95672"/>
                    <a:pt x="98207" y="95799"/>
                  </a:cubicBezTo>
                  <a:lnTo>
                    <a:pt x="98365" y="95894"/>
                  </a:lnTo>
                  <a:cubicBezTo>
                    <a:pt x="98460" y="95767"/>
                    <a:pt x="98555" y="95640"/>
                    <a:pt x="98650" y="95545"/>
                  </a:cubicBezTo>
                  <a:lnTo>
                    <a:pt x="98492" y="95419"/>
                  </a:lnTo>
                  <a:close/>
                  <a:moveTo>
                    <a:pt x="97922" y="96147"/>
                  </a:moveTo>
                  <a:cubicBezTo>
                    <a:pt x="97827" y="96274"/>
                    <a:pt x="97732" y="96400"/>
                    <a:pt x="97637" y="96527"/>
                  </a:cubicBezTo>
                  <a:lnTo>
                    <a:pt x="97795" y="96622"/>
                  </a:lnTo>
                  <a:cubicBezTo>
                    <a:pt x="97890" y="96527"/>
                    <a:pt x="97985" y="96400"/>
                    <a:pt x="98080" y="96274"/>
                  </a:cubicBezTo>
                  <a:lnTo>
                    <a:pt x="97922" y="96147"/>
                  </a:lnTo>
                  <a:close/>
                  <a:moveTo>
                    <a:pt x="97352" y="96875"/>
                  </a:moveTo>
                  <a:cubicBezTo>
                    <a:pt x="97257" y="97002"/>
                    <a:pt x="97162" y="97129"/>
                    <a:pt x="97067" y="97224"/>
                  </a:cubicBezTo>
                  <a:lnTo>
                    <a:pt x="97225" y="97350"/>
                  </a:lnTo>
                  <a:cubicBezTo>
                    <a:pt x="97320" y="97224"/>
                    <a:pt x="97415" y="97129"/>
                    <a:pt x="97510" y="97002"/>
                  </a:cubicBezTo>
                  <a:lnTo>
                    <a:pt x="97352" y="96875"/>
                  </a:lnTo>
                  <a:close/>
                  <a:moveTo>
                    <a:pt x="96782" y="97604"/>
                  </a:moveTo>
                  <a:lnTo>
                    <a:pt x="96497" y="97952"/>
                  </a:lnTo>
                  <a:lnTo>
                    <a:pt x="96623" y="98079"/>
                  </a:lnTo>
                  <a:lnTo>
                    <a:pt x="96908" y="97730"/>
                  </a:lnTo>
                  <a:lnTo>
                    <a:pt x="96782" y="97604"/>
                  </a:lnTo>
                  <a:close/>
                  <a:moveTo>
                    <a:pt x="96180" y="98300"/>
                  </a:moveTo>
                  <a:cubicBezTo>
                    <a:pt x="96085" y="98427"/>
                    <a:pt x="95990" y="98554"/>
                    <a:pt x="95895" y="98649"/>
                  </a:cubicBezTo>
                  <a:lnTo>
                    <a:pt x="96021" y="98776"/>
                  </a:lnTo>
                  <a:cubicBezTo>
                    <a:pt x="96116" y="98681"/>
                    <a:pt x="96211" y="98554"/>
                    <a:pt x="96338" y="98427"/>
                  </a:cubicBezTo>
                  <a:lnTo>
                    <a:pt x="96180" y="98300"/>
                  </a:lnTo>
                  <a:close/>
                  <a:moveTo>
                    <a:pt x="95578" y="98997"/>
                  </a:moveTo>
                  <a:lnTo>
                    <a:pt x="95261" y="99346"/>
                  </a:lnTo>
                  <a:lnTo>
                    <a:pt x="95420" y="99472"/>
                  </a:lnTo>
                  <a:lnTo>
                    <a:pt x="95705" y="99124"/>
                  </a:lnTo>
                  <a:lnTo>
                    <a:pt x="95578" y="98997"/>
                  </a:lnTo>
                  <a:close/>
                  <a:moveTo>
                    <a:pt x="94976" y="99694"/>
                  </a:moveTo>
                  <a:cubicBezTo>
                    <a:pt x="94850" y="99821"/>
                    <a:pt x="94755" y="99916"/>
                    <a:pt x="94660" y="100042"/>
                  </a:cubicBezTo>
                  <a:lnTo>
                    <a:pt x="94786" y="100169"/>
                  </a:lnTo>
                  <a:cubicBezTo>
                    <a:pt x="94881" y="100042"/>
                    <a:pt x="95008" y="99947"/>
                    <a:pt x="95103" y="99821"/>
                  </a:cubicBezTo>
                  <a:lnTo>
                    <a:pt x="94976" y="99694"/>
                  </a:lnTo>
                  <a:close/>
                  <a:moveTo>
                    <a:pt x="94343" y="100391"/>
                  </a:moveTo>
                  <a:cubicBezTo>
                    <a:pt x="94216" y="100486"/>
                    <a:pt x="94121" y="100612"/>
                    <a:pt x="94026" y="100707"/>
                  </a:cubicBezTo>
                  <a:lnTo>
                    <a:pt x="94153" y="100834"/>
                  </a:lnTo>
                  <a:cubicBezTo>
                    <a:pt x="94248" y="100739"/>
                    <a:pt x="94375" y="100612"/>
                    <a:pt x="94470" y="100517"/>
                  </a:cubicBezTo>
                  <a:lnTo>
                    <a:pt x="94343" y="100391"/>
                  </a:lnTo>
                  <a:close/>
                  <a:moveTo>
                    <a:pt x="93710" y="101056"/>
                  </a:moveTo>
                  <a:cubicBezTo>
                    <a:pt x="93583" y="101151"/>
                    <a:pt x="93488" y="101277"/>
                    <a:pt x="93361" y="101372"/>
                  </a:cubicBezTo>
                  <a:lnTo>
                    <a:pt x="93520" y="101499"/>
                  </a:lnTo>
                  <a:cubicBezTo>
                    <a:pt x="93615" y="101404"/>
                    <a:pt x="93710" y="101277"/>
                    <a:pt x="93836" y="101182"/>
                  </a:cubicBezTo>
                  <a:lnTo>
                    <a:pt x="93710" y="101056"/>
                  </a:lnTo>
                  <a:close/>
                  <a:moveTo>
                    <a:pt x="93045" y="101721"/>
                  </a:moveTo>
                  <a:cubicBezTo>
                    <a:pt x="92950" y="101816"/>
                    <a:pt x="92823" y="101942"/>
                    <a:pt x="92728" y="102037"/>
                  </a:cubicBezTo>
                  <a:lnTo>
                    <a:pt x="92855" y="102164"/>
                  </a:lnTo>
                  <a:cubicBezTo>
                    <a:pt x="92950" y="102069"/>
                    <a:pt x="93076" y="101942"/>
                    <a:pt x="93171" y="101847"/>
                  </a:cubicBezTo>
                  <a:lnTo>
                    <a:pt x="93045" y="101721"/>
                  </a:lnTo>
                  <a:close/>
                  <a:moveTo>
                    <a:pt x="92380" y="102354"/>
                  </a:moveTo>
                  <a:lnTo>
                    <a:pt x="92063" y="102671"/>
                  </a:lnTo>
                  <a:lnTo>
                    <a:pt x="92190" y="102829"/>
                  </a:lnTo>
                  <a:cubicBezTo>
                    <a:pt x="92285" y="102702"/>
                    <a:pt x="92411" y="102607"/>
                    <a:pt x="92506" y="102481"/>
                  </a:cubicBezTo>
                  <a:lnTo>
                    <a:pt x="92380" y="102354"/>
                  </a:lnTo>
                  <a:close/>
                  <a:moveTo>
                    <a:pt x="91714" y="102987"/>
                  </a:moveTo>
                  <a:cubicBezTo>
                    <a:pt x="91619" y="103114"/>
                    <a:pt x="91493" y="103209"/>
                    <a:pt x="91398" y="103304"/>
                  </a:cubicBezTo>
                  <a:lnTo>
                    <a:pt x="91524" y="103463"/>
                  </a:lnTo>
                  <a:cubicBezTo>
                    <a:pt x="91619" y="103336"/>
                    <a:pt x="91746" y="103241"/>
                    <a:pt x="91841" y="103146"/>
                  </a:cubicBezTo>
                  <a:lnTo>
                    <a:pt x="91714" y="102987"/>
                  </a:lnTo>
                  <a:close/>
                  <a:moveTo>
                    <a:pt x="91049" y="103621"/>
                  </a:moveTo>
                  <a:cubicBezTo>
                    <a:pt x="90923" y="103748"/>
                    <a:pt x="90828" y="103843"/>
                    <a:pt x="90701" y="103938"/>
                  </a:cubicBezTo>
                  <a:lnTo>
                    <a:pt x="90828" y="104096"/>
                  </a:lnTo>
                  <a:cubicBezTo>
                    <a:pt x="90954" y="103969"/>
                    <a:pt x="91049" y="103874"/>
                    <a:pt x="91176" y="103779"/>
                  </a:cubicBezTo>
                  <a:lnTo>
                    <a:pt x="91049" y="103621"/>
                  </a:lnTo>
                  <a:close/>
                  <a:moveTo>
                    <a:pt x="90353" y="104254"/>
                  </a:moveTo>
                  <a:cubicBezTo>
                    <a:pt x="90226" y="104349"/>
                    <a:pt x="90131" y="104444"/>
                    <a:pt x="90004" y="104571"/>
                  </a:cubicBezTo>
                  <a:lnTo>
                    <a:pt x="90131" y="104698"/>
                  </a:lnTo>
                  <a:cubicBezTo>
                    <a:pt x="90258" y="104603"/>
                    <a:pt x="90353" y="104508"/>
                    <a:pt x="90479" y="104381"/>
                  </a:cubicBezTo>
                  <a:lnTo>
                    <a:pt x="90353" y="104254"/>
                  </a:lnTo>
                  <a:close/>
                  <a:moveTo>
                    <a:pt x="89656" y="104856"/>
                  </a:moveTo>
                  <a:cubicBezTo>
                    <a:pt x="89529" y="104951"/>
                    <a:pt x="89434" y="105046"/>
                    <a:pt x="89308" y="105141"/>
                  </a:cubicBezTo>
                  <a:lnTo>
                    <a:pt x="89434" y="105299"/>
                  </a:lnTo>
                  <a:cubicBezTo>
                    <a:pt x="89529" y="105204"/>
                    <a:pt x="89656" y="105109"/>
                    <a:pt x="89783" y="105014"/>
                  </a:cubicBezTo>
                  <a:lnTo>
                    <a:pt x="89656" y="104856"/>
                  </a:lnTo>
                  <a:close/>
                  <a:moveTo>
                    <a:pt x="88959" y="105458"/>
                  </a:moveTo>
                  <a:lnTo>
                    <a:pt x="88579" y="105743"/>
                  </a:lnTo>
                  <a:lnTo>
                    <a:pt x="88706" y="105901"/>
                  </a:lnTo>
                  <a:lnTo>
                    <a:pt x="89054" y="105584"/>
                  </a:lnTo>
                  <a:lnTo>
                    <a:pt x="88959" y="105458"/>
                  </a:lnTo>
                  <a:close/>
                  <a:moveTo>
                    <a:pt x="88231" y="106059"/>
                  </a:moveTo>
                  <a:cubicBezTo>
                    <a:pt x="88104" y="106154"/>
                    <a:pt x="88009" y="106249"/>
                    <a:pt x="87883" y="106344"/>
                  </a:cubicBezTo>
                  <a:lnTo>
                    <a:pt x="87978" y="106471"/>
                  </a:lnTo>
                  <a:cubicBezTo>
                    <a:pt x="88104" y="106376"/>
                    <a:pt x="88231" y="106281"/>
                    <a:pt x="88358" y="106186"/>
                  </a:cubicBezTo>
                  <a:lnTo>
                    <a:pt x="88231" y="106059"/>
                  </a:lnTo>
                  <a:close/>
                  <a:moveTo>
                    <a:pt x="87502" y="106629"/>
                  </a:moveTo>
                  <a:cubicBezTo>
                    <a:pt x="87376" y="106724"/>
                    <a:pt x="87281" y="106819"/>
                    <a:pt x="87154" y="106914"/>
                  </a:cubicBezTo>
                  <a:lnTo>
                    <a:pt x="87249" y="107041"/>
                  </a:lnTo>
                  <a:cubicBezTo>
                    <a:pt x="87376" y="106946"/>
                    <a:pt x="87502" y="106851"/>
                    <a:pt x="87629" y="106756"/>
                  </a:cubicBezTo>
                  <a:lnTo>
                    <a:pt x="87502" y="106629"/>
                  </a:lnTo>
                  <a:close/>
                  <a:moveTo>
                    <a:pt x="86774" y="107199"/>
                  </a:moveTo>
                  <a:cubicBezTo>
                    <a:pt x="86647" y="107263"/>
                    <a:pt x="86521" y="107358"/>
                    <a:pt x="86394" y="107453"/>
                  </a:cubicBezTo>
                  <a:lnTo>
                    <a:pt x="86521" y="107611"/>
                  </a:lnTo>
                  <a:cubicBezTo>
                    <a:pt x="86647" y="107516"/>
                    <a:pt x="86774" y="107421"/>
                    <a:pt x="86901" y="107326"/>
                  </a:cubicBezTo>
                  <a:lnTo>
                    <a:pt x="86774" y="107199"/>
                  </a:lnTo>
                  <a:close/>
                  <a:moveTo>
                    <a:pt x="86046" y="107738"/>
                  </a:moveTo>
                  <a:cubicBezTo>
                    <a:pt x="85919" y="107833"/>
                    <a:pt x="85792" y="107928"/>
                    <a:pt x="85666" y="108023"/>
                  </a:cubicBezTo>
                  <a:lnTo>
                    <a:pt x="85761" y="108150"/>
                  </a:lnTo>
                  <a:lnTo>
                    <a:pt x="86141" y="107896"/>
                  </a:lnTo>
                  <a:lnTo>
                    <a:pt x="86046" y="107738"/>
                  </a:lnTo>
                  <a:close/>
                  <a:moveTo>
                    <a:pt x="85286" y="108276"/>
                  </a:moveTo>
                  <a:cubicBezTo>
                    <a:pt x="85159" y="108371"/>
                    <a:pt x="85032" y="108466"/>
                    <a:pt x="84906" y="108561"/>
                  </a:cubicBezTo>
                  <a:lnTo>
                    <a:pt x="85001" y="108688"/>
                  </a:lnTo>
                  <a:cubicBezTo>
                    <a:pt x="85127" y="108625"/>
                    <a:pt x="85254" y="108530"/>
                    <a:pt x="85381" y="108435"/>
                  </a:cubicBezTo>
                  <a:lnTo>
                    <a:pt x="85286" y="108276"/>
                  </a:lnTo>
                  <a:close/>
                  <a:moveTo>
                    <a:pt x="84526" y="108815"/>
                  </a:moveTo>
                  <a:cubicBezTo>
                    <a:pt x="84399" y="108910"/>
                    <a:pt x="84272" y="108973"/>
                    <a:pt x="84146" y="109068"/>
                  </a:cubicBezTo>
                  <a:lnTo>
                    <a:pt x="84241" y="109226"/>
                  </a:lnTo>
                  <a:cubicBezTo>
                    <a:pt x="84367" y="109131"/>
                    <a:pt x="84494" y="109068"/>
                    <a:pt x="84621" y="108973"/>
                  </a:cubicBezTo>
                  <a:lnTo>
                    <a:pt x="84526" y="108815"/>
                  </a:lnTo>
                  <a:close/>
                  <a:moveTo>
                    <a:pt x="83766" y="109321"/>
                  </a:moveTo>
                  <a:cubicBezTo>
                    <a:pt x="83639" y="109416"/>
                    <a:pt x="83512" y="109511"/>
                    <a:pt x="83354" y="109575"/>
                  </a:cubicBezTo>
                  <a:lnTo>
                    <a:pt x="83481" y="109733"/>
                  </a:lnTo>
                  <a:cubicBezTo>
                    <a:pt x="83607" y="109670"/>
                    <a:pt x="83734" y="109575"/>
                    <a:pt x="83861" y="109480"/>
                  </a:cubicBezTo>
                  <a:lnTo>
                    <a:pt x="83766" y="109321"/>
                  </a:lnTo>
                  <a:close/>
                  <a:moveTo>
                    <a:pt x="82974" y="109828"/>
                  </a:moveTo>
                  <a:lnTo>
                    <a:pt x="82594" y="110081"/>
                  </a:lnTo>
                  <a:lnTo>
                    <a:pt x="82689" y="110240"/>
                  </a:lnTo>
                  <a:cubicBezTo>
                    <a:pt x="82815" y="110176"/>
                    <a:pt x="82942" y="110081"/>
                    <a:pt x="83069" y="109986"/>
                  </a:cubicBezTo>
                  <a:lnTo>
                    <a:pt x="82974" y="109828"/>
                  </a:lnTo>
                  <a:close/>
                  <a:moveTo>
                    <a:pt x="82182" y="110335"/>
                  </a:moveTo>
                  <a:cubicBezTo>
                    <a:pt x="82055" y="110398"/>
                    <a:pt x="81929" y="110493"/>
                    <a:pt x="81802" y="110588"/>
                  </a:cubicBezTo>
                  <a:lnTo>
                    <a:pt x="81897" y="110746"/>
                  </a:lnTo>
                  <a:cubicBezTo>
                    <a:pt x="82024" y="110651"/>
                    <a:pt x="82150" y="110556"/>
                    <a:pt x="82309" y="110493"/>
                  </a:cubicBezTo>
                  <a:lnTo>
                    <a:pt x="82182" y="110335"/>
                  </a:lnTo>
                  <a:close/>
                  <a:moveTo>
                    <a:pt x="81390" y="110810"/>
                  </a:moveTo>
                  <a:cubicBezTo>
                    <a:pt x="81264" y="110905"/>
                    <a:pt x="81137" y="110968"/>
                    <a:pt x="81010" y="111063"/>
                  </a:cubicBezTo>
                  <a:lnTo>
                    <a:pt x="81105" y="111221"/>
                  </a:lnTo>
                  <a:cubicBezTo>
                    <a:pt x="81232" y="111126"/>
                    <a:pt x="81359" y="111063"/>
                    <a:pt x="81485" y="110968"/>
                  </a:cubicBezTo>
                  <a:lnTo>
                    <a:pt x="81390" y="110810"/>
                  </a:lnTo>
                  <a:close/>
                  <a:moveTo>
                    <a:pt x="80599" y="111285"/>
                  </a:moveTo>
                  <a:cubicBezTo>
                    <a:pt x="80472" y="111348"/>
                    <a:pt x="80345" y="111443"/>
                    <a:pt x="80187" y="111506"/>
                  </a:cubicBezTo>
                  <a:lnTo>
                    <a:pt x="80282" y="111665"/>
                  </a:lnTo>
                  <a:cubicBezTo>
                    <a:pt x="80440" y="111601"/>
                    <a:pt x="80567" y="111538"/>
                    <a:pt x="80694" y="111443"/>
                  </a:cubicBezTo>
                  <a:lnTo>
                    <a:pt x="80599" y="111285"/>
                  </a:lnTo>
                  <a:close/>
                  <a:moveTo>
                    <a:pt x="79807" y="111728"/>
                  </a:moveTo>
                  <a:cubicBezTo>
                    <a:pt x="79649" y="111823"/>
                    <a:pt x="79522" y="111886"/>
                    <a:pt x="79395" y="111981"/>
                  </a:cubicBezTo>
                  <a:lnTo>
                    <a:pt x="79490" y="112140"/>
                  </a:lnTo>
                  <a:cubicBezTo>
                    <a:pt x="79617" y="112045"/>
                    <a:pt x="79744" y="111981"/>
                    <a:pt x="79870" y="111918"/>
                  </a:cubicBezTo>
                  <a:lnTo>
                    <a:pt x="79807" y="111728"/>
                  </a:lnTo>
                  <a:close/>
                  <a:moveTo>
                    <a:pt x="78984" y="112171"/>
                  </a:moveTo>
                  <a:cubicBezTo>
                    <a:pt x="78857" y="112266"/>
                    <a:pt x="78698" y="112330"/>
                    <a:pt x="78572" y="112393"/>
                  </a:cubicBezTo>
                  <a:lnTo>
                    <a:pt x="78667" y="112583"/>
                  </a:lnTo>
                  <a:cubicBezTo>
                    <a:pt x="78793" y="112488"/>
                    <a:pt x="78920" y="112425"/>
                    <a:pt x="79079" y="112361"/>
                  </a:cubicBezTo>
                  <a:lnTo>
                    <a:pt x="78984" y="112171"/>
                  </a:lnTo>
                  <a:close/>
                  <a:moveTo>
                    <a:pt x="78160" y="112615"/>
                  </a:moveTo>
                  <a:cubicBezTo>
                    <a:pt x="78033" y="112678"/>
                    <a:pt x="77875" y="112773"/>
                    <a:pt x="77748" y="112837"/>
                  </a:cubicBezTo>
                  <a:lnTo>
                    <a:pt x="77843" y="112995"/>
                  </a:lnTo>
                  <a:cubicBezTo>
                    <a:pt x="77970" y="112932"/>
                    <a:pt x="78097" y="112868"/>
                    <a:pt x="78255" y="112773"/>
                  </a:cubicBezTo>
                  <a:lnTo>
                    <a:pt x="78160" y="112615"/>
                  </a:lnTo>
                  <a:close/>
                  <a:moveTo>
                    <a:pt x="77337" y="113027"/>
                  </a:moveTo>
                  <a:cubicBezTo>
                    <a:pt x="77210" y="113122"/>
                    <a:pt x="77052" y="113185"/>
                    <a:pt x="76925" y="113248"/>
                  </a:cubicBezTo>
                  <a:lnTo>
                    <a:pt x="76988" y="113407"/>
                  </a:lnTo>
                  <a:cubicBezTo>
                    <a:pt x="77147" y="113343"/>
                    <a:pt x="77273" y="113280"/>
                    <a:pt x="77432" y="113217"/>
                  </a:cubicBezTo>
                  <a:lnTo>
                    <a:pt x="77337" y="113027"/>
                  </a:lnTo>
                  <a:close/>
                  <a:moveTo>
                    <a:pt x="76513" y="113438"/>
                  </a:moveTo>
                  <a:cubicBezTo>
                    <a:pt x="76355" y="113502"/>
                    <a:pt x="76228" y="113565"/>
                    <a:pt x="76070" y="113660"/>
                  </a:cubicBezTo>
                  <a:lnTo>
                    <a:pt x="76165" y="113818"/>
                  </a:lnTo>
                  <a:cubicBezTo>
                    <a:pt x="76292" y="113755"/>
                    <a:pt x="76450" y="113692"/>
                    <a:pt x="76577" y="113628"/>
                  </a:cubicBezTo>
                  <a:lnTo>
                    <a:pt x="76513" y="113438"/>
                  </a:lnTo>
                  <a:close/>
                  <a:moveTo>
                    <a:pt x="75658" y="113850"/>
                  </a:moveTo>
                  <a:cubicBezTo>
                    <a:pt x="75532" y="113913"/>
                    <a:pt x="75373" y="113977"/>
                    <a:pt x="75247" y="114040"/>
                  </a:cubicBezTo>
                  <a:lnTo>
                    <a:pt x="75310" y="114198"/>
                  </a:lnTo>
                  <a:lnTo>
                    <a:pt x="75753" y="114008"/>
                  </a:lnTo>
                  <a:lnTo>
                    <a:pt x="75658" y="113850"/>
                  </a:lnTo>
                  <a:close/>
                  <a:moveTo>
                    <a:pt x="74803" y="114230"/>
                  </a:moveTo>
                  <a:cubicBezTo>
                    <a:pt x="74677" y="114293"/>
                    <a:pt x="74518" y="114357"/>
                    <a:pt x="74391" y="114388"/>
                  </a:cubicBezTo>
                  <a:lnTo>
                    <a:pt x="74455" y="114578"/>
                  </a:lnTo>
                  <a:cubicBezTo>
                    <a:pt x="74613" y="114515"/>
                    <a:pt x="74740" y="114452"/>
                    <a:pt x="74898" y="114388"/>
                  </a:cubicBezTo>
                  <a:lnTo>
                    <a:pt x="74803" y="114230"/>
                  </a:lnTo>
                  <a:close/>
                  <a:moveTo>
                    <a:pt x="73948" y="114578"/>
                  </a:moveTo>
                  <a:lnTo>
                    <a:pt x="73536" y="114768"/>
                  </a:lnTo>
                  <a:lnTo>
                    <a:pt x="73600" y="114927"/>
                  </a:lnTo>
                  <a:cubicBezTo>
                    <a:pt x="73758" y="114863"/>
                    <a:pt x="73885" y="114832"/>
                    <a:pt x="74043" y="114768"/>
                  </a:cubicBezTo>
                  <a:lnTo>
                    <a:pt x="73948" y="114578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3016;p34"/>
            <p:cNvSpPr/>
            <p:nvPr/>
          </p:nvSpPr>
          <p:spPr>
            <a:xfrm>
              <a:off x="2485025" y="2123950"/>
              <a:ext cx="7150" cy="7925"/>
            </a:xfrm>
            <a:custGeom>
              <a:avLst/>
              <a:gdLst/>
              <a:ahLst/>
              <a:cxnLst/>
              <a:rect l="l" t="t" r="r" b="b"/>
              <a:pathLst>
                <a:path w="286" h="317" extrusionOk="0">
                  <a:moveTo>
                    <a:pt x="127" y="0"/>
                  </a:moveTo>
                  <a:cubicBezTo>
                    <a:pt x="96" y="64"/>
                    <a:pt x="64" y="159"/>
                    <a:pt x="1" y="222"/>
                  </a:cubicBezTo>
                  <a:lnTo>
                    <a:pt x="159" y="317"/>
                  </a:lnTo>
                  <a:cubicBezTo>
                    <a:pt x="223" y="254"/>
                    <a:pt x="254" y="190"/>
                    <a:pt x="286" y="95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3017;p34"/>
            <p:cNvSpPr/>
            <p:nvPr/>
          </p:nvSpPr>
          <p:spPr>
            <a:xfrm>
              <a:off x="4281450" y="1714625"/>
              <a:ext cx="6375" cy="5575"/>
            </a:xfrm>
            <a:custGeom>
              <a:avLst/>
              <a:gdLst/>
              <a:ahLst/>
              <a:cxnLst/>
              <a:rect l="l" t="t" r="r" b="b"/>
              <a:pathLst>
                <a:path w="255" h="223" extrusionOk="0">
                  <a:moveTo>
                    <a:pt x="64" y="0"/>
                  </a:moveTo>
                  <a:lnTo>
                    <a:pt x="1" y="159"/>
                  </a:lnTo>
                  <a:cubicBezTo>
                    <a:pt x="64" y="190"/>
                    <a:pt x="128" y="190"/>
                    <a:pt x="191" y="222"/>
                  </a:cubicBezTo>
                  <a:lnTo>
                    <a:pt x="254" y="95"/>
                  </a:lnTo>
                  <a:cubicBezTo>
                    <a:pt x="191" y="64"/>
                    <a:pt x="128" y="32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3018;p34"/>
            <p:cNvSpPr/>
            <p:nvPr/>
          </p:nvSpPr>
          <p:spPr>
            <a:xfrm>
              <a:off x="2425650" y="1598250"/>
              <a:ext cx="1847925" cy="2633275"/>
            </a:xfrm>
            <a:custGeom>
              <a:avLst/>
              <a:gdLst/>
              <a:ahLst/>
              <a:cxnLst/>
              <a:rect l="l" t="t" r="r" b="b"/>
              <a:pathLst>
                <a:path w="73917" h="105331" extrusionOk="0">
                  <a:moveTo>
                    <a:pt x="51178" y="32"/>
                  </a:moveTo>
                  <a:lnTo>
                    <a:pt x="51210" y="190"/>
                  </a:lnTo>
                  <a:lnTo>
                    <a:pt x="51590" y="190"/>
                  </a:lnTo>
                  <a:lnTo>
                    <a:pt x="51590" y="32"/>
                  </a:lnTo>
                  <a:close/>
                  <a:moveTo>
                    <a:pt x="52001" y="32"/>
                  </a:moveTo>
                  <a:lnTo>
                    <a:pt x="52001" y="190"/>
                  </a:lnTo>
                  <a:lnTo>
                    <a:pt x="52413" y="190"/>
                  </a:lnTo>
                  <a:lnTo>
                    <a:pt x="52413" y="32"/>
                  </a:lnTo>
                  <a:close/>
                  <a:moveTo>
                    <a:pt x="52825" y="0"/>
                  </a:moveTo>
                  <a:lnTo>
                    <a:pt x="52825" y="158"/>
                  </a:lnTo>
                  <a:cubicBezTo>
                    <a:pt x="52951" y="158"/>
                    <a:pt x="53110" y="190"/>
                    <a:pt x="53236" y="190"/>
                  </a:cubicBezTo>
                  <a:lnTo>
                    <a:pt x="53236" y="32"/>
                  </a:lnTo>
                  <a:cubicBezTo>
                    <a:pt x="53110" y="32"/>
                    <a:pt x="52951" y="32"/>
                    <a:pt x="52825" y="0"/>
                  </a:cubicBezTo>
                  <a:close/>
                  <a:moveTo>
                    <a:pt x="53648" y="32"/>
                  </a:moveTo>
                  <a:lnTo>
                    <a:pt x="53648" y="190"/>
                  </a:lnTo>
                  <a:lnTo>
                    <a:pt x="54060" y="190"/>
                  </a:lnTo>
                  <a:lnTo>
                    <a:pt x="54060" y="32"/>
                  </a:lnTo>
                  <a:close/>
                  <a:moveTo>
                    <a:pt x="50354" y="63"/>
                  </a:moveTo>
                  <a:lnTo>
                    <a:pt x="50386" y="222"/>
                  </a:lnTo>
                  <a:lnTo>
                    <a:pt x="50798" y="222"/>
                  </a:lnTo>
                  <a:lnTo>
                    <a:pt x="50766" y="63"/>
                  </a:lnTo>
                  <a:close/>
                  <a:moveTo>
                    <a:pt x="54471" y="32"/>
                  </a:moveTo>
                  <a:lnTo>
                    <a:pt x="54471" y="190"/>
                  </a:lnTo>
                  <a:cubicBezTo>
                    <a:pt x="54598" y="222"/>
                    <a:pt x="54725" y="222"/>
                    <a:pt x="54851" y="222"/>
                  </a:cubicBezTo>
                  <a:lnTo>
                    <a:pt x="54883" y="63"/>
                  </a:lnTo>
                  <a:cubicBezTo>
                    <a:pt x="54725" y="63"/>
                    <a:pt x="54598" y="63"/>
                    <a:pt x="54471" y="32"/>
                  </a:cubicBezTo>
                  <a:close/>
                  <a:moveTo>
                    <a:pt x="55295" y="95"/>
                  </a:moveTo>
                  <a:lnTo>
                    <a:pt x="55263" y="253"/>
                  </a:lnTo>
                  <a:lnTo>
                    <a:pt x="55675" y="253"/>
                  </a:lnTo>
                  <a:lnTo>
                    <a:pt x="55707" y="95"/>
                  </a:lnTo>
                  <a:close/>
                  <a:moveTo>
                    <a:pt x="49563" y="95"/>
                  </a:moveTo>
                  <a:lnTo>
                    <a:pt x="49563" y="285"/>
                  </a:lnTo>
                  <a:cubicBezTo>
                    <a:pt x="49689" y="253"/>
                    <a:pt x="49848" y="253"/>
                    <a:pt x="49974" y="253"/>
                  </a:cubicBezTo>
                  <a:lnTo>
                    <a:pt x="49974" y="95"/>
                  </a:lnTo>
                  <a:close/>
                  <a:moveTo>
                    <a:pt x="49151" y="127"/>
                  </a:moveTo>
                  <a:cubicBezTo>
                    <a:pt x="49024" y="127"/>
                    <a:pt x="48866" y="158"/>
                    <a:pt x="48739" y="158"/>
                  </a:cubicBezTo>
                  <a:lnTo>
                    <a:pt x="48739" y="317"/>
                  </a:lnTo>
                  <a:cubicBezTo>
                    <a:pt x="48898" y="317"/>
                    <a:pt x="49024" y="285"/>
                    <a:pt x="49151" y="285"/>
                  </a:cubicBezTo>
                  <a:lnTo>
                    <a:pt x="49151" y="127"/>
                  </a:lnTo>
                  <a:close/>
                  <a:moveTo>
                    <a:pt x="56087" y="127"/>
                  </a:moveTo>
                  <a:lnTo>
                    <a:pt x="56087" y="285"/>
                  </a:lnTo>
                  <a:cubicBezTo>
                    <a:pt x="56213" y="285"/>
                    <a:pt x="56372" y="317"/>
                    <a:pt x="56498" y="317"/>
                  </a:cubicBezTo>
                  <a:lnTo>
                    <a:pt x="56498" y="158"/>
                  </a:lnTo>
                  <a:cubicBezTo>
                    <a:pt x="56372" y="158"/>
                    <a:pt x="56245" y="127"/>
                    <a:pt x="56087" y="127"/>
                  </a:cubicBezTo>
                  <a:close/>
                  <a:moveTo>
                    <a:pt x="48328" y="190"/>
                  </a:moveTo>
                  <a:cubicBezTo>
                    <a:pt x="48201" y="190"/>
                    <a:pt x="48074" y="222"/>
                    <a:pt x="47916" y="222"/>
                  </a:cubicBezTo>
                  <a:lnTo>
                    <a:pt x="47948" y="380"/>
                  </a:lnTo>
                  <a:cubicBezTo>
                    <a:pt x="48074" y="380"/>
                    <a:pt x="48201" y="380"/>
                    <a:pt x="48328" y="348"/>
                  </a:cubicBezTo>
                  <a:lnTo>
                    <a:pt x="48328" y="190"/>
                  </a:lnTo>
                  <a:close/>
                  <a:moveTo>
                    <a:pt x="56910" y="190"/>
                  </a:moveTo>
                  <a:lnTo>
                    <a:pt x="56910" y="348"/>
                  </a:lnTo>
                  <a:cubicBezTo>
                    <a:pt x="57037" y="348"/>
                    <a:pt x="57163" y="380"/>
                    <a:pt x="57290" y="380"/>
                  </a:cubicBezTo>
                  <a:lnTo>
                    <a:pt x="57322" y="222"/>
                  </a:lnTo>
                  <a:cubicBezTo>
                    <a:pt x="57195" y="222"/>
                    <a:pt x="57068" y="190"/>
                    <a:pt x="56910" y="190"/>
                  </a:cubicBezTo>
                  <a:close/>
                  <a:moveTo>
                    <a:pt x="57733" y="253"/>
                  </a:moveTo>
                  <a:lnTo>
                    <a:pt x="57702" y="412"/>
                  </a:lnTo>
                  <a:cubicBezTo>
                    <a:pt x="57860" y="443"/>
                    <a:pt x="57987" y="443"/>
                    <a:pt x="58113" y="443"/>
                  </a:cubicBezTo>
                  <a:lnTo>
                    <a:pt x="58145" y="285"/>
                  </a:lnTo>
                  <a:cubicBezTo>
                    <a:pt x="58018" y="285"/>
                    <a:pt x="57860" y="285"/>
                    <a:pt x="57733" y="253"/>
                  </a:cubicBezTo>
                  <a:close/>
                  <a:moveTo>
                    <a:pt x="47504" y="253"/>
                  </a:moveTo>
                  <a:cubicBezTo>
                    <a:pt x="47378" y="285"/>
                    <a:pt x="47251" y="285"/>
                    <a:pt x="47124" y="317"/>
                  </a:cubicBezTo>
                  <a:lnTo>
                    <a:pt x="47124" y="475"/>
                  </a:lnTo>
                  <a:cubicBezTo>
                    <a:pt x="47251" y="443"/>
                    <a:pt x="47409" y="443"/>
                    <a:pt x="47536" y="443"/>
                  </a:cubicBezTo>
                  <a:lnTo>
                    <a:pt x="47504" y="253"/>
                  </a:lnTo>
                  <a:close/>
                  <a:moveTo>
                    <a:pt x="58557" y="348"/>
                  </a:moveTo>
                  <a:lnTo>
                    <a:pt x="58525" y="507"/>
                  </a:lnTo>
                  <a:lnTo>
                    <a:pt x="58937" y="539"/>
                  </a:lnTo>
                  <a:lnTo>
                    <a:pt x="58968" y="380"/>
                  </a:lnTo>
                  <a:cubicBezTo>
                    <a:pt x="58810" y="380"/>
                    <a:pt x="58683" y="348"/>
                    <a:pt x="58557" y="348"/>
                  </a:cubicBezTo>
                  <a:close/>
                  <a:moveTo>
                    <a:pt x="46713" y="348"/>
                  </a:moveTo>
                  <a:lnTo>
                    <a:pt x="46301" y="412"/>
                  </a:lnTo>
                  <a:lnTo>
                    <a:pt x="46332" y="570"/>
                  </a:lnTo>
                  <a:lnTo>
                    <a:pt x="46713" y="507"/>
                  </a:lnTo>
                  <a:lnTo>
                    <a:pt x="46713" y="348"/>
                  </a:lnTo>
                  <a:close/>
                  <a:moveTo>
                    <a:pt x="45889" y="443"/>
                  </a:moveTo>
                  <a:cubicBezTo>
                    <a:pt x="45762" y="475"/>
                    <a:pt x="45636" y="475"/>
                    <a:pt x="45477" y="507"/>
                  </a:cubicBezTo>
                  <a:lnTo>
                    <a:pt x="45509" y="665"/>
                  </a:lnTo>
                  <a:cubicBezTo>
                    <a:pt x="45636" y="634"/>
                    <a:pt x="45762" y="634"/>
                    <a:pt x="45921" y="602"/>
                  </a:cubicBezTo>
                  <a:lnTo>
                    <a:pt x="45889" y="443"/>
                  </a:lnTo>
                  <a:close/>
                  <a:moveTo>
                    <a:pt x="59348" y="443"/>
                  </a:moveTo>
                  <a:lnTo>
                    <a:pt x="59348" y="602"/>
                  </a:lnTo>
                  <a:cubicBezTo>
                    <a:pt x="59475" y="634"/>
                    <a:pt x="59602" y="634"/>
                    <a:pt x="59729" y="665"/>
                  </a:cubicBezTo>
                  <a:lnTo>
                    <a:pt x="59760" y="507"/>
                  </a:lnTo>
                  <a:cubicBezTo>
                    <a:pt x="59633" y="475"/>
                    <a:pt x="59507" y="443"/>
                    <a:pt x="59348" y="443"/>
                  </a:cubicBezTo>
                  <a:close/>
                  <a:moveTo>
                    <a:pt x="60172" y="539"/>
                  </a:moveTo>
                  <a:lnTo>
                    <a:pt x="60140" y="697"/>
                  </a:lnTo>
                  <a:lnTo>
                    <a:pt x="60552" y="760"/>
                  </a:lnTo>
                  <a:lnTo>
                    <a:pt x="60584" y="602"/>
                  </a:lnTo>
                  <a:lnTo>
                    <a:pt x="60172" y="539"/>
                  </a:lnTo>
                  <a:close/>
                  <a:moveTo>
                    <a:pt x="45066" y="570"/>
                  </a:moveTo>
                  <a:lnTo>
                    <a:pt x="44686" y="634"/>
                  </a:lnTo>
                  <a:lnTo>
                    <a:pt x="44686" y="792"/>
                  </a:lnTo>
                  <a:lnTo>
                    <a:pt x="45097" y="729"/>
                  </a:lnTo>
                  <a:lnTo>
                    <a:pt x="45066" y="570"/>
                  </a:lnTo>
                  <a:close/>
                  <a:moveTo>
                    <a:pt x="44274" y="697"/>
                  </a:moveTo>
                  <a:cubicBezTo>
                    <a:pt x="44147" y="697"/>
                    <a:pt x="43989" y="729"/>
                    <a:pt x="43862" y="760"/>
                  </a:cubicBezTo>
                  <a:lnTo>
                    <a:pt x="43894" y="919"/>
                  </a:lnTo>
                  <a:cubicBezTo>
                    <a:pt x="44021" y="887"/>
                    <a:pt x="44179" y="855"/>
                    <a:pt x="44306" y="855"/>
                  </a:cubicBezTo>
                  <a:lnTo>
                    <a:pt x="44274" y="697"/>
                  </a:lnTo>
                  <a:close/>
                  <a:moveTo>
                    <a:pt x="60964" y="665"/>
                  </a:moveTo>
                  <a:lnTo>
                    <a:pt x="60964" y="824"/>
                  </a:lnTo>
                  <a:cubicBezTo>
                    <a:pt x="61090" y="855"/>
                    <a:pt x="61217" y="887"/>
                    <a:pt x="61344" y="919"/>
                  </a:cubicBezTo>
                  <a:lnTo>
                    <a:pt x="61375" y="729"/>
                  </a:lnTo>
                  <a:cubicBezTo>
                    <a:pt x="61249" y="729"/>
                    <a:pt x="61122" y="697"/>
                    <a:pt x="60964" y="665"/>
                  </a:cubicBezTo>
                  <a:close/>
                  <a:moveTo>
                    <a:pt x="43451" y="824"/>
                  </a:moveTo>
                  <a:cubicBezTo>
                    <a:pt x="43324" y="855"/>
                    <a:pt x="43197" y="855"/>
                    <a:pt x="43071" y="887"/>
                  </a:cubicBezTo>
                  <a:lnTo>
                    <a:pt x="43102" y="1045"/>
                  </a:lnTo>
                  <a:cubicBezTo>
                    <a:pt x="43229" y="1014"/>
                    <a:pt x="43356" y="1014"/>
                    <a:pt x="43482" y="982"/>
                  </a:cubicBezTo>
                  <a:lnTo>
                    <a:pt x="43451" y="824"/>
                  </a:lnTo>
                  <a:close/>
                  <a:moveTo>
                    <a:pt x="61787" y="792"/>
                  </a:moveTo>
                  <a:lnTo>
                    <a:pt x="61755" y="982"/>
                  </a:lnTo>
                  <a:lnTo>
                    <a:pt x="62167" y="1045"/>
                  </a:lnTo>
                  <a:lnTo>
                    <a:pt x="62199" y="887"/>
                  </a:lnTo>
                  <a:lnTo>
                    <a:pt x="61787" y="792"/>
                  </a:lnTo>
                  <a:close/>
                  <a:moveTo>
                    <a:pt x="42659" y="950"/>
                  </a:moveTo>
                  <a:cubicBezTo>
                    <a:pt x="42532" y="982"/>
                    <a:pt x="42406" y="1014"/>
                    <a:pt x="42247" y="1045"/>
                  </a:cubicBezTo>
                  <a:lnTo>
                    <a:pt x="42279" y="1204"/>
                  </a:lnTo>
                  <a:cubicBezTo>
                    <a:pt x="42437" y="1172"/>
                    <a:pt x="42564" y="1140"/>
                    <a:pt x="42691" y="1140"/>
                  </a:cubicBezTo>
                  <a:lnTo>
                    <a:pt x="42659" y="950"/>
                  </a:lnTo>
                  <a:close/>
                  <a:moveTo>
                    <a:pt x="62610" y="950"/>
                  </a:moveTo>
                  <a:lnTo>
                    <a:pt x="62579" y="1109"/>
                  </a:lnTo>
                  <a:cubicBezTo>
                    <a:pt x="62705" y="1140"/>
                    <a:pt x="62832" y="1172"/>
                    <a:pt x="62959" y="1204"/>
                  </a:cubicBezTo>
                  <a:lnTo>
                    <a:pt x="62990" y="1045"/>
                  </a:lnTo>
                  <a:cubicBezTo>
                    <a:pt x="62864" y="1014"/>
                    <a:pt x="62737" y="982"/>
                    <a:pt x="62610" y="950"/>
                  </a:cubicBezTo>
                  <a:close/>
                  <a:moveTo>
                    <a:pt x="41867" y="1140"/>
                  </a:moveTo>
                  <a:lnTo>
                    <a:pt x="41455" y="1204"/>
                  </a:lnTo>
                  <a:lnTo>
                    <a:pt x="41487" y="1362"/>
                  </a:lnTo>
                  <a:cubicBezTo>
                    <a:pt x="41614" y="1330"/>
                    <a:pt x="41772" y="1330"/>
                    <a:pt x="41899" y="1299"/>
                  </a:cubicBezTo>
                  <a:lnTo>
                    <a:pt x="41867" y="1140"/>
                  </a:lnTo>
                  <a:close/>
                  <a:moveTo>
                    <a:pt x="63402" y="1109"/>
                  </a:moveTo>
                  <a:lnTo>
                    <a:pt x="63370" y="1267"/>
                  </a:lnTo>
                  <a:cubicBezTo>
                    <a:pt x="63497" y="1299"/>
                    <a:pt x="63624" y="1330"/>
                    <a:pt x="63750" y="1362"/>
                  </a:cubicBezTo>
                  <a:lnTo>
                    <a:pt x="63814" y="1204"/>
                  </a:lnTo>
                  <a:cubicBezTo>
                    <a:pt x="63655" y="1172"/>
                    <a:pt x="63529" y="1140"/>
                    <a:pt x="63402" y="1109"/>
                  </a:cubicBezTo>
                  <a:close/>
                  <a:moveTo>
                    <a:pt x="41075" y="1299"/>
                  </a:moveTo>
                  <a:cubicBezTo>
                    <a:pt x="40917" y="1330"/>
                    <a:pt x="40790" y="1362"/>
                    <a:pt x="40664" y="1394"/>
                  </a:cubicBezTo>
                  <a:lnTo>
                    <a:pt x="40695" y="1552"/>
                  </a:lnTo>
                  <a:cubicBezTo>
                    <a:pt x="40822" y="1520"/>
                    <a:pt x="40980" y="1489"/>
                    <a:pt x="41107" y="1457"/>
                  </a:cubicBezTo>
                  <a:lnTo>
                    <a:pt x="41075" y="1299"/>
                  </a:lnTo>
                  <a:close/>
                  <a:moveTo>
                    <a:pt x="64194" y="1299"/>
                  </a:moveTo>
                  <a:lnTo>
                    <a:pt x="64162" y="1457"/>
                  </a:lnTo>
                  <a:cubicBezTo>
                    <a:pt x="64289" y="1489"/>
                    <a:pt x="64447" y="1520"/>
                    <a:pt x="64574" y="1552"/>
                  </a:cubicBezTo>
                  <a:lnTo>
                    <a:pt x="64606" y="1394"/>
                  </a:lnTo>
                  <a:cubicBezTo>
                    <a:pt x="64479" y="1362"/>
                    <a:pt x="64321" y="1330"/>
                    <a:pt x="64194" y="1299"/>
                  </a:cubicBezTo>
                  <a:close/>
                  <a:moveTo>
                    <a:pt x="40252" y="1489"/>
                  </a:moveTo>
                  <a:cubicBezTo>
                    <a:pt x="40125" y="1520"/>
                    <a:pt x="39999" y="1552"/>
                    <a:pt x="39872" y="1584"/>
                  </a:cubicBezTo>
                  <a:lnTo>
                    <a:pt x="39904" y="1742"/>
                  </a:lnTo>
                  <a:cubicBezTo>
                    <a:pt x="40030" y="1710"/>
                    <a:pt x="40189" y="1679"/>
                    <a:pt x="40315" y="1647"/>
                  </a:cubicBezTo>
                  <a:lnTo>
                    <a:pt x="40252" y="1489"/>
                  </a:lnTo>
                  <a:close/>
                  <a:moveTo>
                    <a:pt x="65017" y="1489"/>
                  </a:moveTo>
                  <a:lnTo>
                    <a:pt x="64954" y="1647"/>
                  </a:lnTo>
                  <a:cubicBezTo>
                    <a:pt x="65081" y="1679"/>
                    <a:pt x="65239" y="1710"/>
                    <a:pt x="65366" y="1742"/>
                  </a:cubicBezTo>
                  <a:lnTo>
                    <a:pt x="65397" y="1584"/>
                  </a:lnTo>
                  <a:cubicBezTo>
                    <a:pt x="65271" y="1552"/>
                    <a:pt x="65144" y="1489"/>
                    <a:pt x="65017" y="1489"/>
                  </a:cubicBezTo>
                  <a:close/>
                  <a:moveTo>
                    <a:pt x="39460" y="1679"/>
                  </a:moveTo>
                  <a:cubicBezTo>
                    <a:pt x="39334" y="1710"/>
                    <a:pt x="39207" y="1742"/>
                    <a:pt x="39080" y="1774"/>
                  </a:cubicBezTo>
                  <a:lnTo>
                    <a:pt x="39112" y="1932"/>
                  </a:lnTo>
                  <a:cubicBezTo>
                    <a:pt x="39239" y="1900"/>
                    <a:pt x="39397" y="1869"/>
                    <a:pt x="39524" y="1837"/>
                  </a:cubicBezTo>
                  <a:lnTo>
                    <a:pt x="39460" y="1679"/>
                  </a:lnTo>
                  <a:close/>
                  <a:moveTo>
                    <a:pt x="65777" y="1679"/>
                  </a:moveTo>
                  <a:lnTo>
                    <a:pt x="65746" y="1837"/>
                  </a:lnTo>
                  <a:cubicBezTo>
                    <a:pt x="65872" y="1869"/>
                    <a:pt x="66031" y="1900"/>
                    <a:pt x="66157" y="1932"/>
                  </a:cubicBezTo>
                  <a:lnTo>
                    <a:pt x="66189" y="1774"/>
                  </a:lnTo>
                  <a:cubicBezTo>
                    <a:pt x="66062" y="1742"/>
                    <a:pt x="65936" y="1710"/>
                    <a:pt x="65777" y="1679"/>
                  </a:cubicBezTo>
                  <a:close/>
                  <a:moveTo>
                    <a:pt x="38669" y="1900"/>
                  </a:moveTo>
                  <a:cubicBezTo>
                    <a:pt x="38542" y="1932"/>
                    <a:pt x="38415" y="1964"/>
                    <a:pt x="38289" y="1995"/>
                  </a:cubicBezTo>
                  <a:lnTo>
                    <a:pt x="38320" y="2154"/>
                  </a:lnTo>
                  <a:cubicBezTo>
                    <a:pt x="38479" y="2122"/>
                    <a:pt x="38605" y="2090"/>
                    <a:pt x="38732" y="2059"/>
                  </a:cubicBezTo>
                  <a:lnTo>
                    <a:pt x="38669" y="1900"/>
                  </a:lnTo>
                  <a:close/>
                  <a:moveTo>
                    <a:pt x="66601" y="1869"/>
                  </a:moveTo>
                  <a:lnTo>
                    <a:pt x="66537" y="2027"/>
                  </a:lnTo>
                  <a:cubicBezTo>
                    <a:pt x="66664" y="2090"/>
                    <a:pt x="66822" y="2122"/>
                    <a:pt x="66949" y="2154"/>
                  </a:cubicBezTo>
                  <a:lnTo>
                    <a:pt x="66981" y="1995"/>
                  </a:lnTo>
                  <a:cubicBezTo>
                    <a:pt x="66854" y="1964"/>
                    <a:pt x="66727" y="1932"/>
                    <a:pt x="66601" y="1869"/>
                  </a:cubicBezTo>
                  <a:close/>
                  <a:moveTo>
                    <a:pt x="37909" y="2122"/>
                  </a:moveTo>
                  <a:cubicBezTo>
                    <a:pt x="37782" y="2154"/>
                    <a:pt x="37623" y="2185"/>
                    <a:pt x="37497" y="2217"/>
                  </a:cubicBezTo>
                  <a:lnTo>
                    <a:pt x="37560" y="2375"/>
                  </a:lnTo>
                  <a:cubicBezTo>
                    <a:pt x="37687" y="2344"/>
                    <a:pt x="37814" y="2312"/>
                    <a:pt x="37940" y="2280"/>
                  </a:cubicBezTo>
                  <a:lnTo>
                    <a:pt x="37909" y="2122"/>
                  </a:lnTo>
                  <a:close/>
                  <a:moveTo>
                    <a:pt x="67392" y="2090"/>
                  </a:moveTo>
                  <a:lnTo>
                    <a:pt x="67329" y="2249"/>
                  </a:lnTo>
                  <a:cubicBezTo>
                    <a:pt x="67456" y="2312"/>
                    <a:pt x="67582" y="2344"/>
                    <a:pt x="67709" y="2375"/>
                  </a:cubicBezTo>
                  <a:lnTo>
                    <a:pt x="67772" y="2217"/>
                  </a:lnTo>
                  <a:cubicBezTo>
                    <a:pt x="67646" y="2185"/>
                    <a:pt x="67519" y="2154"/>
                    <a:pt x="67392" y="2090"/>
                  </a:cubicBezTo>
                  <a:close/>
                  <a:moveTo>
                    <a:pt x="37117" y="2344"/>
                  </a:moveTo>
                  <a:cubicBezTo>
                    <a:pt x="36990" y="2407"/>
                    <a:pt x="36863" y="2439"/>
                    <a:pt x="36737" y="2470"/>
                  </a:cubicBezTo>
                  <a:lnTo>
                    <a:pt x="36768" y="2629"/>
                  </a:lnTo>
                  <a:cubicBezTo>
                    <a:pt x="36895" y="2597"/>
                    <a:pt x="37022" y="2534"/>
                    <a:pt x="37148" y="2502"/>
                  </a:cubicBezTo>
                  <a:lnTo>
                    <a:pt x="37117" y="2344"/>
                  </a:lnTo>
                  <a:close/>
                  <a:moveTo>
                    <a:pt x="68152" y="2344"/>
                  </a:moveTo>
                  <a:lnTo>
                    <a:pt x="68121" y="2502"/>
                  </a:lnTo>
                  <a:cubicBezTo>
                    <a:pt x="68247" y="2534"/>
                    <a:pt x="68374" y="2565"/>
                    <a:pt x="68501" y="2629"/>
                  </a:cubicBezTo>
                  <a:lnTo>
                    <a:pt x="68564" y="2470"/>
                  </a:lnTo>
                  <a:cubicBezTo>
                    <a:pt x="68437" y="2407"/>
                    <a:pt x="68279" y="2375"/>
                    <a:pt x="68152" y="2344"/>
                  </a:cubicBezTo>
                  <a:close/>
                  <a:moveTo>
                    <a:pt x="36325" y="2597"/>
                  </a:moveTo>
                  <a:cubicBezTo>
                    <a:pt x="36198" y="2629"/>
                    <a:pt x="36072" y="2692"/>
                    <a:pt x="35945" y="2724"/>
                  </a:cubicBezTo>
                  <a:lnTo>
                    <a:pt x="36008" y="2882"/>
                  </a:lnTo>
                  <a:cubicBezTo>
                    <a:pt x="36135" y="2850"/>
                    <a:pt x="36262" y="2787"/>
                    <a:pt x="36388" y="2755"/>
                  </a:cubicBezTo>
                  <a:lnTo>
                    <a:pt x="36325" y="2597"/>
                  </a:lnTo>
                  <a:close/>
                  <a:moveTo>
                    <a:pt x="68944" y="2597"/>
                  </a:moveTo>
                  <a:lnTo>
                    <a:pt x="68881" y="2755"/>
                  </a:lnTo>
                  <a:cubicBezTo>
                    <a:pt x="69039" y="2787"/>
                    <a:pt x="69166" y="2819"/>
                    <a:pt x="69293" y="2882"/>
                  </a:cubicBezTo>
                  <a:lnTo>
                    <a:pt x="69324" y="2724"/>
                  </a:lnTo>
                  <a:cubicBezTo>
                    <a:pt x="69198" y="2660"/>
                    <a:pt x="69071" y="2629"/>
                    <a:pt x="68944" y="2597"/>
                  </a:cubicBezTo>
                  <a:close/>
                  <a:moveTo>
                    <a:pt x="35565" y="2850"/>
                  </a:moveTo>
                  <a:cubicBezTo>
                    <a:pt x="35438" y="2914"/>
                    <a:pt x="35312" y="2945"/>
                    <a:pt x="35185" y="2977"/>
                  </a:cubicBezTo>
                  <a:lnTo>
                    <a:pt x="35217" y="3135"/>
                  </a:lnTo>
                  <a:cubicBezTo>
                    <a:pt x="35343" y="3104"/>
                    <a:pt x="35502" y="3040"/>
                    <a:pt x="35628" y="3009"/>
                  </a:cubicBezTo>
                  <a:lnTo>
                    <a:pt x="35565" y="2850"/>
                  </a:lnTo>
                  <a:close/>
                  <a:moveTo>
                    <a:pt x="69704" y="2850"/>
                  </a:moveTo>
                  <a:lnTo>
                    <a:pt x="69673" y="3009"/>
                  </a:lnTo>
                  <a:cubicBezTo>
                    <a:pt x="69799" y="3040"/>
                    <a:pt x="69926" y="3104"/>
                    <a:pt x="70053" y="3135"/>
                  </a:cubicBezTo>
                  <a:lnTo>
                    <a:pt x="70116" y="2977"/>
                  </a:lnTo>
                  <a:cubicBezTo>
                    <a:pt x="69989" y="2945"/>
                    <a:pt x="69863" y="2882"/>
                    <a:pt x="69704" y="2850"/>
                  </a:cubicBezTo>
                  <a:close/>
                  <a:moveTo>
                    <a:pt x="34805" y="3135"/>
                  </a:moveTo>
                  <a:cubicBezTo>
                    <a:pt x="34678" y="3167"/>
                    <a:pt x="34520" y="3230"/>
                    <a:pt x="34393" y="3262"/>
                  </a:cubicBezTo>
                  <a:lnTo>
                    <a:pt x="34457" y="3420"/>
                  </a:lnTo>
                  <a:cubicBezTo>
                    <a:pt x="34583" y="3357"/>
                    <a:pt x="34710" y="3325"/>
                    <a:pt x="34837" y="3294"/>
                  </a:cubicBezTo>
                  <a:lnTo>
                    <a:pt x="34805" y="3135"/>
                  </a:lnTo>
                  <a:close/>
                  <a:moveTo>
                    <a:pt x="70496" y="3104"/>
                  </a:moveTo>
                  <a:lnTo>
                    <a:pt x="70433" y="3262"/>
                  </a:lnTo>
                  <a:cubicBezTo>
                    <a:pt x="70559" y="3325"/>
                    <a:pt x="70686" y="3357"/>
                    <a:pt x="70813" y="3420"/>
                  </a:cubicBezTo>
                  <a:lnTo>
                    <a:pt x="70876" y="3262"/>
                  </a:lnTo>
                  <a:cubicBezTo>
                    <a:pt x="70749" y="3199"/>
                    <a:pt x="70623" y="3167"/>
                    <a:pt x="70496" y="3104"/>
                  </a:cubicBezTo>
                  <a:close/>
                  <a:moveTo>
                    <a:pt x="34013" y="3420"/>
                  </a:moveTo>
                  <a:cubicBezTo>
                    <a:pt x="33887" y="3452"/>
                    <a:pt x="33760" y="3515"/>
                    <a:pt x="33633" y="3547"/>
                  </a:cubicBezTo>
                  <a:lnTo>
                    <a:pt x="33697" y="3705"/>
                  </a:lnTo>
                  <a:cubicBezTo>
                    <a:pt x="33823" y="3674"/>
                    <a:pt x="33950" y="3610"/>
                    <a:pt x="34077" y="3579"/>
                  </a:cubicBezTo>
                  <a:lnTo>
                    <a:pt x="34013" y="3420"/>
                  </a:lnTo>
                  <a:close/>
                  <a:moveTo>
                    <a:pt x="71256" y="3389"/>
                  </a:moveTo>
                  <a:lnTo>
                    <a:pt x="71193" y="3547"/>
                  </a:lnTo>
                  <a:cubicBezTo>
                    <a:pt x="71351" y="3610"/>
                    <a:pt x="71478" y="3642"/>
                    <a:pt x="71604" y="3705"/>
                  </a:cubicBezTo>
                  <a:lnTo>
                    <a:pt x="71636" y="3547"/>
                  </a:lnTo>
                  <a:cubicBezTo>
                    <a:pt x="71509" y="3484"/>
                    <a:pt x="71383" y="3452"/>
                    <a:pt x="71256" y="3389"/>
                  </a:cubicBezTo>
                  <a:close/>
                  <a:moveTo>
                    <a:pt x="33253" y="3705"/>
                  </a:moveTo>
                  <a:cubicBezTo>
                    <a:pt x="33126" y="3769"/>
                    <a:pt x="33000" y="3800"/>
                    <a:pt x="32873" y="3864"/>
                  </a:cubicBezTo>
                  <a:lnTo>
                    <a:pt x="32936" y="3990"/>
                  </a:lnTo>
                  <a:cubicBezTo>
                    <a:pt x="33063" y="3959"/>
                    <a:pt x="33190" y="3895"/>
                    <a:pt x="33316" y="3864"/>
                  </a:cubicBezTo>
                  <a:lnTo>
                    <a:pt x="33253" y="3705"/>
                  </a:lnTo>
                  <a:close/>
                  <a:moveTo>
                    <a:pt x="72048" y="3705"/>
                  </a:moveTo>
                  <a:lnTo>
                    <a:pt x="71984" y="3832"/>
                  </a:lnTo>
                  <a:cubicBezTo>
                    <a:pt x="72111" y="3895"/>
                    <a:pt x="72238" y="3959"/>
                    <a:pt x="72364" y="3990"/>
                  </a:cubicBezTo>
                  <a:lnTo>
                    <a:pt x="72428" y="3832"/>
                  </a:lnTo>
                  <a:cubicBezTo>
                    <a:pt x="72301" y="3800"/>
                    <a:pt x="72174" y="3737"/>
                    <a:pt x="72048" y="3705"/>
                  </a:cubicBezTo>
                  <a:close/>
                  <a:moveTo>
                    <a:pt x="32493" y="4022"/>
                  </a:moveTo>
                  <a:cubicBezTo>
                    <a:pt x="32366" y="4054"/>
                    <a:pt x="32271" y="4117"/>
                    <a:pt x="32145" y="4180"/>
                  </a:cubicBezTo>
                  <a:lnTo>
                    <a:pt x="32208" y="4307"/>
                  </a:lnTo>
                  <a:cubicBezTo>
                    <a:pt x="32335" y="4275"/>
                    <a:pt x="32430" y="4212"/>
                    <a:pt x="32556" y="4149"/>
                  </a:cubicBezTo>
                  <a:lnTo>
                    <a:pt x="32493" y="4022"/>
                  </a:lnTo>
                  <a:close/>
                  <a:moveTo>
                    <a:pt x="72808" y="3990"/>
                  </a:moveTo>
                  <a:lnTo>
                    <a:pt x="72744" y="4149"/>
                  </a:lnTo>
                  <a:cubicBezTo>
                    <a:pt x="72871" y="4212"/>
                    <a:pt x="72998" y="4275"/>
                    <a:pt x="73125" y="4307"/>
                  </a:cubicBezTo>
                  <a:lnTo>
                    <a:pt x="73188" y="4149"/>
                  </a:lnTo>
                  <a:cubicBezTo>
                    <a:pt x="73061" y="4117"/>
                    <a:pt x="72935" y="4054"/>
                    <a:pt x="72808" y="3990"/>
                  </a:cubicBezTo>
                  <a:close/>
                  <a:moveTo>
                    <a:pt x="73536" y="4339"/>
                  </a:moveTo>
                  <a:lnTo>
                    <a:pt x="73473" y="4465"/>
                  </a:lnTo>
                  <a:cubicBezTo>
                    <a:pt x="73600" y="4529"/>
                    <a:pt x="73726" y="4592"/>
                    <a:pt x="73853" y="4624"/>
                  </a:cubicBezTo>
                  <a:lnTo>
                    <a:pt x="73916" y="4497"/>
                  </a:lnTo>
                  <a:cubicBezTo>
                    <a:pt x="73790" y="4434"/>
                    <a:pt x="73663" y="4370"/>
                    <a:pt x="73536" y="4339"/>
                  </a:cubicBezTo>
                  <a:close/>
                  <a:moveTo>
                    <a:pt x="31765" y="4339"/>
                  </a:moveTo>
                  <a:cubicBezTo>
                    <a:pt x="31638" y="4370"/>
                    <a:pt x="31511" y="4434"/>
                    <a:pt x="31385" y="4497"/>
                  </a:cubicBezTo>
                  <a:lnTo>
                    <a:pt x="31448" y="4655"/>
                  </a:lnTo>
                  <a:cubicBezTo>
                    <a:pt x="31575" y="4592"/>
                    <a:pt x="31701" y="4529"/>
                    <a:pt x="31828" y="4465"/>
                  </a:cubicBezTo>
                  <a:lnTo>
                    <a:pt x="31765" y="4339"/>
                  </a:lnTo>
                  <a:close/>
                  <a:moveTo>
                    <a:pt x="31005" y="4655"/>
                  </a:moveTo>
                  <a:cubicBezTo>
                    <a:pt x="30878" y="4719"/>
                    <a:pt x="30751" y="4782"/>
                    <a:pt x="30656" y="4814"/>
                  </a:cubicBezTo>
                  <a:lnTo>
                    <a:pt x="30720" y="4972"/>
                  </a:lnTo>
                  <a:cubicBezTo>
                    <a:pt x="30846" y="4909"/>
                    <a:pt x="30941" y="4877"/>
                    <a:pt x="31068" y="4814"/>
                  </a:cubicBezTo>
                  <a:lnTo>
                    <a:pt x="31005" y="4655"/>
                  </a:lnTo>
                  <a:close/>
                  <a:moveTo>
                    <a:pt x="30276" y="5004"/>
                  </a:moveTo>
                  <a:cubicBezTo>
                    <a:pt x="30150" y="5067"/>
                    <a:pt x="30023" y="5099"/>
                    <a:pt x="29896" y="5162"/>
                  </a:cubicBezTo>
                  <a:lnTo>
                    <a:pt x="29960" y="5321"/>
                  </a:lnTo>
                  <a:cubicBezTo>
                    <a:pt x="30086" y="5257"/>
                    <a:pt x="30213" y="5194"/>
                    <a:pt x="30340" y="5130"/>
                  </a:cubicBezTo>
                  <a:lnTo>
                    <a:pt x="30276" y="5004"/>
                  </a:lnTo>
                  <a:close/>
                  <a:moveTo>
                    <a:pt x="29548" y="5352"/>
                  </a:moveTo>
                  <a:cubicBezTo>
                    <a:pt x="29421" y="5416"/>
                    <a:pt x="29295" y="5479"/>
                    <a:pt x="29168" y="5542"/>
                  </a:cubicBezTo>
                  <a:lnTo>
                    <a:pt x="29231" y="5669"/>
                  </a:lnTo>
                  <a:cubicBezTo>
                    <a:pt x="29358" y="5606"/>
                    <a:pt x="29485" y="5542"/>
                    <a:pt x="29611" y="5511"/>
                  </a:cubicBezTo>
                  <a:lnTo>
                    <a:pt x="29548" y="5352"/>
                  </a:lnTo>
                  <a:close/>
                  <a:moveTo>
                    <a:pt x="28788" y="5701"/>
                  </a:moveTo>
                  <a:cubicBezTo>
                    <a:pt x="28693" y="5764"/>
                    <a:pt x="28566" y="5827"/>
                    <a:pt x="28439" y="5891"/>
                  </a:cubicBezTo>
                  <a:lnTo>
                    <a:pt x="28503" y="6049"/>
                  </a:lnTo>
                  <a:cubicBezTo>
                    <a:pt x="28629" y="5986"/>
                    <a:pt x="28756" y="5922"/>
                    <a:pt x="28883" y="5859"/>
                  </a:cubicBezTo>
                  <a:lnTo>
                    <a:pt x="28788" y="5701"/>
                  </a:lnTo>
                  <a:close/>
                  <a:moveTo>
                    <a:pt x="28091" y="6081"/>
                  </a:moveTo>
                  <a:cubicBezTo>
                    <a:pt x="27964" y="6144"/>
                    <a:pt x="27838" y="6207"/>
                    <a:pt x="27711" y="6302"/>
                  </a:cubicBezTo>
                  <a:lnTo>
                    <a:pt x="27806" y="6429"/>
                  </a:lnTo>
                  <a:cubicBezTo>
                    <a:pt x="27901" y="6366"/>
                    <a:pt x="28028" y="6302"/>
                    <a:pt x="28154" y="6239"/>
                  </a:cubicBezTo>
                  <a:lnTo>
                    <a:pt x="28091" y="6081"/>
                  </a:lnTo>
                  <a:close/>
                  <a:moveTo>
                    <a:pt x="27363" y="6492"/>
                  </a:moveTo>
                  <a:cubicBezTo>
                    <a:pt x="27236" y="6556"/>
                    <a:pt x="27109" y="6619"/>
                    <a:pt x="27014" y="6682"/>
                  </a:cubicBezTo>
                  <a:lnTo>
                    <a:pt x="27078" y="6809"/>
                  </a:lnTo>
                  <a:cubicBezTo>
                    <a:pt x="27204" y="6746"/>
                    <a:pt x="27299" y="6682"/>
                    <a:pt x="27426" y="6619"/>
                  </a:cubicBezTo>
                  <a:lnTo>
                    <a:pt x="27363" y="6492"/>
                  </a:lnTo>
                  <a:close/>
                  <a:moveTo>
                    <a:pt x="26634" y="6872"/>
                  </a:moveTo>
                  <a:lnTo>
                    <a:pt x="26286" y="7094"/>
                  </a:lnTo>
                  <a:lnTo>
                    <a:pt x="26381" y="7221"/>
                  </a:lnTo>
                  <a:cubicBezTo>
                    <a:pt x="26476" y="7157"/>
                    <a:pt x="26603" y="7094"/>
                    <a:pt x="26729" y="7031"/>
                  </a:cubicBezTo>
                  <a:lnTo>
                    <a:pt x="26634" y="6872"/>
                  </a:lnTo>
                  <a:close/>
                  <a:moveTo>
                    <a:pt x="25938" y="7284"/>
                  </a:moveTo>
                  <a:cubicBezTo>
                    <a:pt x="25811" y="7347"/>
                    <a:pt x="25684" y="7442"/>
                    <a:pt x="25589" y="7506"/>
                  </a:cubicBezTo>
                  <a:lnTo>
                    <a:pt x="25653" y="7632"/>
                  </a:lnTo>
                  <a:cubicBezTo>
                    <a:pt x="25779" y="7569"/>
                    <a:pt x="25906" y="7506"/>
                    <a:pt x="26033" y="7442"/>
                  </a:cubicBezTo>
                  <a:lnTo>
                    <a:pt x="25938" y="7284"/>
                  </a:lnTo>
                  <a:close/>
                  <a:moveTo>
                    <a:pt x="25241" y="7696"/>
                  </a:moveTo>
                  <a:cubicBezTo>
                    <a:pt x="25114" y="7791"/>
                    <a:pt x="24988" y="7854"/>
                    <a:pt x="24893" y="7917"/>
                  </a:cubicBezTo>
                  <a:lnTo>
                    <a:pt x="24988" y="8076"/>
                  </a:lnTo>
                  <a:cubicBezTo>
                    <a:pt x="25083" y="7981"/>
                    <a:pt x="25209" y="7917"/>
                    <a:pt x="25336" y="7854"/>
                  </a:cubicBezTo>
                  <a:lnTo>
                    <a:pt x="25241" y="7696"/>
                  </a:lnTo>
                  <a:close/>
                  <a:moveTo>
                    <a:pt x="24544" y="8139"/>
                  </a:moveTo>
                  <a:cubicBezTo>
                    <a:pt x="24417" y="8202"/>
                    <a:pt x="24322" y="8297"/>
                    <a:pt x="24196" y="8361"/>
                  </a:cubicBezTo>
                  <a:lnTo>
                    <a:pt x="24291" y="8487"/>
                  </a:lnTo>
                  <a:cubicBezTo>
                    <a:pt x="24386" y="8424"/>
                    <a:pt x="24512" y="8361"/>
                    <a:pt x="24639" y="8266"/>
                  </a:cubicBezTo>
                  <a:lnTo>
                    <a:pt x="24544" y="8139"/>
                  </a:lnTo>
                  <a:close/>
                  <a:moveTo>
                    <a:pt x="23847" y="8582"/>
                  </a:moveTo>
                  <a:cubicBezTo>
                    <a:pt x="23721" y="8646"/>
                    <a:pt x="23626" y="8741"/>
                    <a:pt x="23499" y="8804"/>
                  </a:cubicBezTo>
                  <a:lnTo>
                    <a:pt x="23594" y="8962"/>
                  </a:lnTo>
                  <a:cubicBezTo>
                    <a:pt x="23721" y="8867"/>
                    <a:pt x="23816" y="8804"/>
                    <a:pt x="23942" y="8709"/>
                  </a:cubicBezTo>
                  <a:lnTo>
                    <a:pt x="23847" y="8582"/>
                  </a:lnTo>
                  <a:close/>
                  <a:moveTo>
                    <a:pt x="23182" y="9026"/>
                  </a:moveTo>
                  <a:cubicBezTo>
                    <a:pt x="23056" y="9121"/>
                    <a:pt x="22929" y="9184"/>
                    <a:pt x="22834" y="9279"/>
                  </a:cubicBezTo>
                  <a:lnTo>
                    <a:pt x="22929" y="9406"/>
                  </a:lnTo>
                  <a:cubicBezTo>
                    <a:pt x="23024" y="9342"/>
                    <a:pt x="23151" y="9247"/>
                    <a:pt x="23246" y="9184"/>
                  </a:cubicBezTo>
                  <a:lnTo>
                    <a:pt x="23182" y="9026"/>
                  </a:lnTo>
                  <a:close/>
                  <a:moveTo>
                    <a:pt x="22486" y="9501"/>
                  </a:moveTo>
                  <a:cubicBezTo>
                    <a:pt x="22391" y="9596"/>
                    <a:pt x="22264" y="9659"/>
                    <a:pt x="22169" y="9754"/>
                  </a:cubicBezTo>
                  <a:lnTo>
                    <a:pt x="22264" y="9881"/>
                  </a:lnTo>
                  <a:lnTo>
                    <a:pt x="22581" y="9627"/>
                  </a:lnTo>
                  <a:lnTo>
                    <a:pt x="22486" y="9501"/>
                  </a:lnTo>
                  <a:close/>
                  <a:moveTo>
                    <a:pt x="21821" y="9976"/>
                  </a:moveTo>
                  <a:cubicBezTo>
                    <a:pt x="21726" y="10071"/>
                    <a:pt x="21599" y="10134"/>
                    <a:pt x="21504" y="10229"/>
                  </a:cubicBezTo>
                  <a:lnTo>
                    <a:pt x="21599" y="10356"/>
                  </a:lnTo>
                  <a:cubicBezTo>
                    <a:pt x="21694" y="10261"/>
                    <a:pt x="21821" y="10198"/>
                    <a:pt x="21916" y="10103"/>
                  </a:cubicBezTo>
                  <a:lnTo>
                    <a:pt x="21821" y="9976"/>
                  </a:lnTo>
                  <a:close/>
                  <a:moveTo>
                    <a:pt x="21156" y="10451"/>
                  </a:moveTo>
                  <a:cubicBezTo>
                    <a:pt x="21061" y="10546"/>
                    <a:pt x="20934" y="10641"/>
                    <a:pt x="20839" y="10704"/>
                  </a:cubicBezTo>
                  <a:lnTo>
                    <a:pt x="20934" y="10831"/>
                  </a:lnTo>
                  <a:cubicBezTo>
                    <a:pt x="21061" y="10768"/>
                    <a:pt x="21156" y="10673"/>
                    <a:pt x="21282" y="10609"/>
                  </a:cubicBezTo>
                  <a:lnTo>
                    <a:pt x="21156" y="10451"/>
                  </a:lnTo>
                  <a:close/>
                  <a:moveTo>
                    <a:pt x="20522" y="10958"/>
                  </a:moveTo>
                  <a:cubicBezTo>
                    <a:pt x="20396" y="11053"/>
                    <a:pt x="20301" y="11116"/>
                    <a:pt x="20206" y="11211"/>
                  </a:cubicBezTo>
                  <a:lnTo>
                    <a:pt x="20301" y="11338"/>
                  </a:lnTo>
                  <a:lnTo>
                    <a:pt x="20617" y="11084"/>
                  </a:lnTo>
                  <a:lnTo>
                    <a:pt x="20522" y="10958"/>
                  </a:lnTo>
                  <a:close/>
                  <a:moveTo>
                    <a:pt x="19857" y="11464"/>
                  </a:moveTo>
                  <a:cubicBezTo>
                    <a:pt x="19762" y="11559"/>
                    <a:pt x="19667" y="11623"/>
                    <a:pt x="19540" y="11718"/>
                  </a:cubicBezTo>
                  <a:lnTo>
                    <a:pt x="19667" y="11844"/>
                  </a:lnTo>
                  <a:cubicBezTo>
                    <a:pt x="19762" y="11749"/>
                    <a:pt x="19857" y="11686"/>
                    <a:pt x="19984" y="11591"/>
                  </a:cubicBezTo>
                  <a:lnTo>
                    <a:pt x="19857" y="11464"/>
                  </a:lnTo>
                  <a:close/>
                  <a:moveTo>
                    <a:pt x="19224" y="11971"/>
                  </a:moveTo>
                  <a:cubicBezTo>
                    <a:pt x="19129" y="12066"/>
                    <a:pt x="19034" y="12161"/>
                    <a:pt x="18907" y="12256"/>
                  </a:cubicBezTo>
                  <a:lnTo>
                    <a:pt x="19034" y="12383"/>
                  </a:lnTo>
                  <a:cubicBezTo>
                    <a:pt x="19129" y="12288"/>
                    <a:pt x="19224" y="12193"/>
                    <a:pt x="19350" y="12098"/>
                  </a:cubicBezTo>
                  <a:lnTo>
                    <a:pt x="19224" y="11971"/>
                  </a:lnTo>
                  <a:close/>
                  <a:moveTo>
                    <a:pt x="18622" y="12509"/>
                  </a:moveTo>
                  <a:cubicBezTo>
                    <a:pt x="18495" y="12604"/>
                    <a:pt x="18400" y="12668"/>
                    <a:pt x="18305" y="12763"/>
                  </a:cubicBezTo>
                  <a:lnTo>
                    <a:pt x="18400" y="12889"/>
                  </a:lnTo>
                  <a:cubicBezTo>
                    <a:pt x="18495" y="12826"/>
                    <a:pt x="18622" y="12731"/>
                    <a:pt x="18717" y="12636"/>
                  </a:cubicBezTo>
                  <a:lnTo>
                    <a:pt x="18622" y="12509"/>
                  </a:lnTo>
                  <a:close/>
                  <a:moveTo>
                    <a:pt x="17989" y="13048"/>
                  </a:moveTo>
                  <a:cubicBezTo>
                    <a:pt x="17894" y="13143"/>
                    <a:pt x="17767" y="13206"/>
                    <a:pt x="17672" y="13301"/>
                  </a:cubicBezTo>
                  <a:lnTo>
                    <a:pt x="17799" y="13428"/>
                  </a:lnTo>
                  <a:cubicBezTo>
                    <a:pt x="17894" y="13333"/>
                    <a:pt x="17989" y="13269"/>
                    <a:pt x="18084" y="13174"/>
                  </a:cubicBezTo>
                  <a:lnTo>
                    <a:pt x="17989" y="13048"/>
                  </a:lnTo>
                  <a:close/>
                  <a:moveTo>
                    <a:pt x="17387" y="13586"/>
                  </a:moveTo>
                  <a:cubicBezTo>
                    <a:pt x="17260" y="13681"/>
                    <a:pt x="17165" y="13776"/>
                    <a:pt x="17070" y="13871"/>
                  </a:cubicBezTo>
                  <a:lnTo>
                    <a:pt x="17197" y="13966"/>
                  </a:lnTo>
                  <a:cubicBezTo>
                    <a:pt x="17292" y="13903"/>
                    <a:pt x="17387" y="13808"/>
                    <a:pt x="17482" y="13713"/>
                  </a:cubicBezTo>
                  <a:lnTo>
                    <a:pt x="17387" y="13586"/>
                  </a:lnTo>
                  <a:close/>
                  <a:moveTo>
                    <a:pt x="16785" y="14124"/>
                  </a:moveTo>
                  <a:cubicBezTo>
                    <a:pt x="16690" y="14219"/>
                    <a:pt x="16564" y="14314"/>
                    <a:pt x="16469" y="14409"/>
                  </a:cubicBezTo>
                  <a:lnTo>
                    <a:pt x="16595" y="14536"/>
                  </a:lnTo>
                  <a:cubicBezTo>
                    <a:pt x="16690" y="14441"/>
                    <a:pt x="16785" y="14346"/>
                    <a:pt x="16880" y="14251"/>
                  </a:cubicBezTo>
                  <a:lnTo>
                    <a:pt x="16785" y="14124"/>
                  </a:lnTo>
                  <a:close/>
                  <a:moveTo>
                    <a:pt x="16184" y="14695"/>
                  </a:moveTo>
                  <a:cubicBezTo>
                    <a:pt x="16089" y="14790"/>
                    <a:pt x="15994" y="14885"/>
                    <a:pt x="15867" y="14980"/>
                  </a:cubicBezTo>
                  <a:lnTo>
                    <a:pt x="15994" y="15106"/>
                  </a:lnTo>
                  <a:cubicBezTo>
                    <a:pt x="16089" y="15011"/>
                    <a:pt x="16184" y="14916"/>
                    <a:pt x="16279" y="14821"/>
                  </a:cubicBezTo>
                  <a:lnTo>
                    <a:pt x="16184" y="14695"/>
                  </a:lnTo>
                  <a:close/>
                  <a:moveTo>
                    <a:pt x="15582" y="15265"/>
                  </a:moveTo>
                  <a:lnTo>
                    <a:pt x="15297" y="15550"/>
                  </a:lnTo>
                  <a:lnTo>
                    <a:pt x="15423" y="15676"/>
                  </a:lnTo>
                  <a:cubicBezTo>
                    <a:pt x="15518" y="15581"/>
                    <a:pt x="15613" y="15486"/>
                    <a:pt x="15708" y="15391"/>
                  </a:cubicBezTo>
                  <a:lnTo>
                    <a:pt x="15582" y="15265"/>
                  </a:lnTo>
                  <a:close/>
                  <a:moveTo>
                    <a:pt x="15012" y="15835"/>
                  </a:moveTo>
                  <a:cubicBezTo>
                    <a:pt x="14917" y="15930"/>
                    <a:pt x="14822" y="16056"/>
                    <a:pt x="14727" y="16151"/>
                  </a:cubicBezTo>
                  <a:lnTo>
                    <a:pt x="14853" y="16246"/>
                  </a:lnTo>
                  <a:cubicBezTo>
                    <a:pt x="14948" y="16151"/>
                    <a:pt x="15043" y="16056"/>
                    <a:pt x="15138" y="15961"/>
                  </a:cubicBezTo>
                  <a:lnTo>
                    <a:pt x="15012" y="15835"/>
                  </a:lnTo>
                  <a:close/>
                  <a:moveTo>
                    <a:pt x="14442" y="16436"/>
                  </a:moveTo>
                  <a:cubicBezTo>
                    <a:pt x="14347" y="16531"/>
                    <a:pt x="14252" y="16626"/>
                    <a:pt x="14157" y="16753"/>
                  </a:cubicBezTo>
                  <a:lnTo>
                    <a:pt x="14283" y="16848"/>
                  </a:lnTo>
                  <a:cubicBezTo>
                    <a:pt x="14378" y="16753"/>
                    <a:pt x="14473" y="16658"/>
                    <a:pt x="14568" y="16563"/>
                  </a:cubicBezTo>
                  <a:lnTo>
                    <a:pt x="14442" y="16436"/>
                  </a:lnTo>
                  <a:close/>
                  <a:moveTo>
                    <a:pt x="13872" y="17038"/>
                  </a:moveTo>
                  <a:cubicBezTo>
                    <a:pt x="13777" y="17133"/>
                    <a:pt x="13713" y="17228"/>
                    <a:pt x="13618" y="17355"/>
                  </a:cubicBezTo>
                  <a:lnTo>
                    <a:pt x="13745" y="17450"/>
                  </a:lnTo>
                  <a:cubicBezTo>
                    <a:pt x="13840" y="17355"/>
                    <a:pt x="13903" y="17260"/>
                    <a:pt x="13998" y="17165"/>
                  </a:cubicBezTo>
                  <a:lnTo>
                    <a:pt x="13872" y="17038"/>
                  </a:lnTo>
                  <a:close/>
                  <a:moveTo>
                    <a:pt x="13333" y="17640"/>
                  </a:moveTo>
                  <a:cubicBezTo>
                    <a:pt x="13238" y="17735"/>
                    <a:pt x="13143" y="17861"/>
                    <a:pt x="13080" y="17956"/>
                  </a:cubicBezTo>
                  <a:lnTo>
                    <a:pt x="13207" y="18051"/>
                  </a:lnTo>
                  <a:cubicBezTo>
                    <a:pt x="13270" y="17956"/>
                    <a:pt x="13365" y="17861"/>
                    <a:pt x="13460" y="17766"/>
                  </a:cubicBezTo>
                  <a:lnTo>
                    <a:pt x="13333" y="17640"/>
                  </a:lnTo>
                  <a:close/>
                  <a:moveTo>
                    <a:pt x="12795" y="18273"/>
                  </a:moveTo>
                  <a:cubicBezTo>
                    <a:pt x="12700" y="18368"/>
                    <a:pt x="12637" y="18463"/>
                    <a:pt x="12542" y="18558"/>
                  </a:cubicBezTo>
                  <a:lnTo>
                    <a:pt x="12668" y="18685"/>
                  </a:lnTo>
                  <a:cubicBezTo>
                    <a:pt x="12732" y="18558"/>
                    <a:pt x="12827" y="18463"/>
                    <a:pt x="12922" y="18368"/>
                  </a:cubicBezTo>
                  <a:lnTo>
                    <a:pt x="12795" y="18273"/>
                  </a:lnTo>
                  <a:close/>
                  <a:moveTo>
                    <a:pt x="12257" y="18875"/>
                  </a:moveTo>
                  <a:cubicBezTo>
                    <a:pt x="12193" y="19001"/>
                    <a:pt x="12098" y="19096"/>
                    <a:pt x="12003" y="19191"/>
                  </a:cubicBezTo>
                  <a:lnTo>
                    <a:pt x="12130" y="19286"/>
                  </a:lnTo>
                  <a:cubicBezTo>
                    <a:pt x="12225" y="19191"/>
                    <a:pt x="12320" y="19096"/>
                    <a:pt x="12383" y="19001"/>
                  </a:cubicBezTo>
                  <a:lnTo>
                    <a:pt x="12257" y="18875"/>
                  </a:lnTo>
                  <a:close/>
                  <a:moveTo>
                    <a:pt x="11750" y="19508"/>
                  </a:moveTo>
                  <a:cubicBezTo>
                    <a:pt x="11655" y="19603"/>
                    <a:pt x="11592" y="19730"/>
                    <a:pt x="11497" y="19825"/>
                  </a:cubicBezTo>
                  <a:lnTo>
                    <a:pt x="11623" y="19920"/>
                  </a:lnTo>
                  <a:cubicBezTo>
                    <a:pt x="11718" y="19825"/>
                    <a:pt x="11782" y="19730"/>
                    <a:pt x="11877" y="19603"/>
                  </a:cubicBezTo>
                  <a:lnTo>
                    <a:pt x="11750" y="19508"/>
                  </a:lnTo>
                  <a:close/>
                  <a:moveTo>
                    <a:pt x="11243" y="20142"/>
                  </a:moveTo>
                  <a:cubicBezTo>
                    <a:pt x="11148" y="20268"/>
                    <a:pt x="11053" y="20363"/>
                    <a:pt x="10990" y="20458"/>
                  </a:cubicBezTo>
                  <a:lnTo>
                    <a:pt x="11116" y="20585"/>
                  </a:lnTo>
                  <a:lnTo>
                    <a:pt x="11370" y="20268"/>
                  </a:lnTo>
                  <a:lnTo>
                    <a:pt x="11243" y="20142"/>
                  </a:lnTo>
                  <a:close/>
                  <a:moveTo>
                    <a:pt x="10736" y="20807"/>
                  </a:moveTo>
                  <a:cubicBezTo>
                    <a:pt x="10641" y="20902"/>
                    <a:pt x="10578" y="21028"/>
                    <a:pt x="10483" y="21123"/>
                  </a:cubicBezTo>
                  <a:lnTo>
                    <a:pt x="10610" y="21218"/>
                  </a:lnTo>
                  <a:cubicBezTo>
                    <a:pt x="10705" y="21123"/>
                    <a:pt x="10768" y="20997"/>
                    <a:pt x="10863" y="20902"/>
                  </a:cubicBezTo>
                  <a:lnTo>
                    <a:pt x="10736" y="20807"/>
                  </a:lnTo>
                  <a:close/>
                  <a:moveTo>
                    <a:pt x="10230" y="21472"/>
                  </a:moveTo>
                  <a:cubicBezTo>
                    <a:pt x="10166" y="21567"/>
                    <a:pt x="10071" y="21662"/>
                    <a:pt x="10008" y="21788"/>
                  </a:cubicBezTo>
                  <a:lnTo>
                    <a:pt x="10135" y="21883"/>
                  </a:lnTo>
                  <a:cubicBezTo>
                    <a:pt x="10198" y="21757"/>
                    <a:pt x="10293" y="21662"/>
                    <a:pt x="10388" y="21567"/>
                  </a:cubicBezTo>
                  <a:lnTo>
                    <a:pt x="10230" y="21472"/>
                  </a:lnTo>
                  <a:close/>
                  <a:moveTo>
                    <a:pt x="9755" y="22105"/>
                  </a:moveTo>
                  <a:lnTo>
                    <a:pt x="9533" y="22453"/>
                  </a:lnTo>
                  <a:lnTo>
                    <a:pt x="9660" y="22548"/>
                  </a:lnTo>
                  <a:lnTo>
                    <a:pt x="9881" y="22200"/>
                  </a:lnTo>
                  <a:lnTo>
                    <a:pt x="9755" y="22105"/>
                  </a:lnTo>
                  <a:close/>
                  <a:moveTo>
                    <a:pt x="9280" y="22802"/>
                  </a:moveTo>
                  <a:cubicBezTo>
                    <a:pt x="9216" y="22897"/>
                    <a:pt x="9121" y="23023"/>
                    <a:pt x="9058" y="23118"/>
                  </a:cubicBezTo>
                  <a:lnTo>
                    <a:pt x="9185" y="23213"/>
                  </a:lnTo>
                  <a:cubicBezTo>
                    <a:pt x="9280" y="23118"/>
                    <a:pt x="9343" y="22992"/>
                    <a:pt x="9438" y="22897"/>
                  </a:cubicBezTo>
                  <a:lnTo>
                    <a:pt x="9280" y="22802"/>
                  </a:lnTo>
                  <a:close/>
                  <a:moveTo>
                    <a:pt x="8836" y="23467"/>
                  </a:moveTo>
                  <a:cubicBezTo>
                    <a:pt x="8741" y="23562"/>
                    <a:pt x="8678" y="23688"/>
                    <a:pt x="8615" y="23815"/>
                  </a:cubicBezTo>
                  <a:lnTo>
                    <a:pt x="8741" y="23910"/>
                  </a:lnTo>
                  <a:cubicBezTo>
                    <a:pt x="8805" y="23783"/>
                    <a:pt x="8900" y="23657"/>
                    <a:pt x="8963" y="23562"/>
                  </a:cubicBezTo>
                  <a:lnTo>
                    <a:pt x="8836" y="23467"/>
                  </a:lnTo>
                  <a:close/>
                  <a:moveTo>
                    <a:pt x="8393" y="24163"/>
                  </a:moveTo>
                  <a:cubicBezTo>
                    <a:pt x="8298" y="24259"/>
                    <a:pt x="8235" y="24385"/>
                    <a:pt x="8171" y="24512"/>
                  </a:cubicBezTo>
                  <a:lnTo>
                    <a:pt x="8298" y="24575"/>
                  </a:lnTo>
                  <a:cubicBezTo>
                    <a:pt x="8361" y="24480"/>
                    <a:pt x="8456" y="24354"/>
                    <a:pt x="8520" y="24227"/>
                  </a:cubicBezTo>
                  <a:lnTo>
                    <a:pt x="8393" y="24163"/>
                  </a:lnTo>
                  <a:close/>
                  <a:moveTo>
                    <a:pt x="7950" y="24829"/>
                  </a:moveTo>
                  <a:cubicBezTo>
                    <a:pt x="7886" y="24955"/>
                    <a:pt x="7791" y="25082"/>
                    <a:pt x="7728" y="25177"/>
                  </a:cubicBezTo>
                  <a:lnTo>
                    <a:pt x="7855" y="25272"/>
                  </a:lnTo>
                  <a:cubicBezTo>
                    <a:pt x="7950" y="25145"/>
                    <a:pt x="8013" y="25050"/>
                    <a:pt x="8076" y="24924"/>
                  </a:cubicBezTo>
                  <a:lnTo>
                    <a:pt x="7950" y="24829"/>
                  </a:lnTo>
                  <a:close/>
                  <a:moveTo>
                    <a:pt x="7506" y="25557"/>
                  </a:moveTo>
                  <a:cubicBezTo>
                    <a:pt x="7443" y="25652"/>
                    <a:pt x="7380" y="25779"/>
                    <a:pt x="7316" y="25905"/>
                  </a:cubicBezTo>
                  <a:lnTo>
                    <a:pt x="7443" y="25969"/>
                  </a:lnTo>
                  <a:cubicBezTo>
                    <a:pt x="7506" y="25874"/>
                    <a:pt x="7570" y="25747"/>
                    <a:pt x="7665" y="25620"/>
                  </a:cubicBezTo>
                  <a:lnTo>
                    <a:pt x="7506" y="25557"/>
                  </a:lnTo>
                  <a:close/>
                  <a:moveTo>
                    <a:pt x="7095" y="26254"/>
                  </a:moveTo>
                  <a:cubicBezTo>
                    <a:pt x="7031" y="26349"/>
                    <a:pt x="6968" y="26475"/>
                    <a:pt x="6904" y="26602"/>
                  </a:cubicBezTo>
                  <a:lnTo>
                    <a:pt x="7031" y="26665"/>
                  </a:lnTo>
                  <a:cubicBezTo>
                    <a:pt x="7095" y="26570"/>
                    <a:pt x="7158" y="26444"/>
                    <a:pt x="7253" y="26317"/>
                  </a:cubicBezTo>
                  <a:lnTo>
                    <a:pt x="7095" y="26254"/>
                  </a:lnTo>
                  <a:close/>
                  <a:moveTo>
                    <a:pt x="6683" y="26950"/>
                  </a:moveTo>
                  <a:cubicBezTo>
                    <a:pt x="6619" y="27077"/>
                    <a:pt x="6556" y="27204"/>
                    <a:pt x="6493" y="27330"/>
                  </a:cubicBezTo>
                  <a:lnTo>
                    <a:pt x="6651" y="27394"/>
                  </a:lnTo>
                  <a:cubicBezTo>
                    <a:pt x="6714" y="27267"/>
                    <a:pt x="6778" y="27140"/>
                    <a:pt x="6841" y="27045"/>
                  </a:cubicBezTo>
                  <a:lnTo>
                    <a:pt x="6683" y="26950"/>
                  </a:lnTo>
                  <a:close/>
                  <a:moveTo>
                    <a:pt x="6303" y="27679"/>
                  </a:moveTo>
                  <a:cubicBezTo>
                    <a:pt x="6239" y="27805"/>
                    <a:pt x="6176" y="27932"/>
                    <a:pt x="6113" y="28027"/>
                  </a:cubicBezTo>
                  <a:lnTo>
                    <a:pt x="6239" y="28122"/>
                  </a:lnTo>
                  <a:cubicBezTo>
                    <a:pt x="6303" y="27995"/>
                    <a:pt x="6366" y="27869"/>
                    <a:pt x="6429" y="27742"/>
                  </a:cubicBezTo>
                  <a:lnTo>
                    <a:pt x="6303" y="27679"/>
                  </a:lnTo>
                  <a:close/>
                  <a:moveTo>
                    <a:pt x="5923" y="28407"/>
                  </a:moveTo>
                  <a:cubicBezTo>
                    <a:pt x="5859" y="28534"/>
                    <a:pt x="5796" y="28660"/>
                    <a:pt x="5733" y="28755"/>
                  </a:cubicBezTo>
                  <a:lnTo>
                    <a:pt x="5859" y="28850"/>
                  </a:lnTo>
                  <a:cubicBezTo>
                    <a:pt x="5923" y="28724"/>
                    <a:pt x="5986" y="28597"/>
                    <a:pt x="6049" y="28470"/>
                  </a:cubicBezTo>
                  <a:lnTo>
                    <a:pt x="5923" y="28407"/>
                  </a:lnTo>
                  <a:close/>
                  <a:moveTo>
                    <a:pt x="5543" y="29136"/>
                  </a:moveTo>
                  <a:cubicBezTo>
                    <a:pt x="5479" y="29262"/>
                    <a:pt x="5416" y="29389"/>
                    <a:pt x="5353" y="29516"/>
                  </a:cubicBezTo>
                  <a:lnTo>
                    <a:pt x="5511" y="29579"/>
                  </a:lnTo>
                  <a:cubicBezTo>
                    <a:pt x="5574" y="29452"/>
                    <a:pt x="5606" y="29326"/>
                    <a:pt x="5669" y="29199"/>
                  </a:cubicBezTo>
                  <a:lnTo>
                    <a:pt x="5543" y="29136"/>
                  </a:lnTo>
                  <a:close/>
                  <a:moveTo>
                    <a:pt x="5163" y="29864"/>
                  </a:moveTo>
                  <a:cubicBezTo>
                    <a:pt x="5131" y="29991"/>
                    <a:pt x="5068" y="30117"/>
                    <a:pt x="5004" y="30244"/>
                  </a:cubicBezTo>
                  <a:lnTo>
                    <a:pt x="5163" y="30307"/>
                  </a:lnTo>
                  <a:cubicBezTo>
                    <a:pt x="5194" y="30181"/>
                    <a:pt x="5258" y="30054"/>
                    <a:pt x="5321" y="29959"/>
                  </a:cubicBezTo>
                  <a:lnTo>
                    <a:pt x="5163" y="29864"/>
                  </a:lnTo>
                  <a:close/>
                  <a:moveTo>
                    <a:pt x="4814" y="30624"/>
                  </a:moveTo>
                  <a:cubicBezTo>
                    <a:pt x="4783" y="30751"/>
                    <a:pt x="4719" y="30877"/>
                    <a:pt x="4656" y="31004"/>
                  </a:cubicBezTo>
                  <a:lnTo>
                    <a:pt x="4814" y="31067"/>
                  </a:lnTo>
                  <a:cubicBezTo>
                    <a:pt x="4846" y="30941"/>
                    <a:pt x="4909" y="30814"/>
                    <a:pt x="4973" y="30687"/>
                  </a:cubicBezTo>
                  <a:lnTo>
                    <a:pt x="4814" y="30624"/>
                  </a:lnTo>
                  <a:close/>
                  <a:moveTo>
                    <a:pt x="4498" y="31384"/>
                  </a:moveTo>
                  <a:cubicBezTo>
                    <a:pt x="4434" y="31479"/>
                    <a:pt x="4371" y="31606"/>
                    <a:pt x="4339" y="31732"/>
                  </a:cubicBezTo>
                  <a:lnTo>
                    <a:pt x="4466" y="31796"/>
                  </a:lnTo>
                  <a:cubicBezTo>
                    <a:pt x="4529" y="31669"/>
                    <a:pt x="4593" y="31542"/>
                    <a:pt x="4624" y="31416"/>
                  </a:cubicBezTo>
                  <a:lnTo>
                    <a:pt x="4498" y="31384"/>
                  </a:lnTo>
                  <a:close/>
                  <a:moveTo>
                    <a:pt x="4149" y="32112"/>
                  </a:moveTo>
                  <a:cubicBezTo>
                    <a:pt x="4118" y="32239"/>
                    <a:pt x="4054" y="32366"/>
                    <a:pt x="3991" y="32492"/>
                  </a:cubicBezTo>
                  <a:lnTo>
                    <a:pt x="4149" y="32556"/>
                  </a:lnTo>
                  <a:cubicBezTo>
                    <a:pt x="4213" y="32429"/>
                    <a:pt x="4276" y="32302"/>
                    <a:pt x="4308" y="32176"/>
                  </a:cubicBezTo>
                  <a:lnTo>
                    <a:pt x="4149" y="32112"/>
                  </a:lnTo>
                  <a:close/>
                  <a:moveTo>
                    <a:pt x="3864" y="32872"/>
                  </a:moveTo>
                  <a:lnTo>
                    <a:pt x="3706" y="33252"/>
                  </a:lnTo>
                  <a:lnTo>
                    <a:pt x="3864" y="33316"/>
                  </a:lnTo>
                  <a:cubicBezTo>
                    <a:pt x="3896" y="33189"/>
                    <a:pt x="3959" y="33062"/>
                    <a:pt x="3991" y="32936"/>
                  </a:cubicBezTo>
                  <a:lnTo>
                    <a:pt x="3864" y="32872"/>
                  </a:lnTo>
                  <a:close/>
                  <a:moveTo>
                    <a:pt x="3548" y="33632"/>
                  </a:moveTo>
                  <a:cubicBezTo>
                    <a:pt x="3484" y="33759"/>
                    <a:pt x="3453" y="33886"/>
                    <a:pt x="3389" y="34013"/>
                  </a:cubicBezTo>
                  <a:lnTo>
                    <a:pt x="3548" y="34076"/>
                  </a:lnTo>
                  <a:cubicBezTo>
                    <a:pt x="3611" y="33949"/>
                    <a:pt x="3643" y="33823"/>
                    <a:pt x="3706" y="33696"/>
                  </a:cubicBezTo>
                  <a:lnTo>
                    <a:pt x="3548" y="33632"/>
                  </a:lnTo>
                  <a:close/>
                  <a:moveTo>
                    <a:pt x="3263" y="34424"/>
                  </a:moveTo>
                  <a:cubicBezTo>
                    <a:pt x="3199" y="34551"/>
                    <a:pt x="3168" y="34678"/>
                    <a:pt x="3104" y="34804"/>
                  </a:cubicBezTo>
                  <a:lnTo>
                    <a:pt x="3263" y="34868"/>
                  </a:lnTo>
                  <a:cubicBezTo>
                    <a:pt x="3326" y="34741"/>
                    <a:pt x="3358" y="34583"/>
                    <a:pt x="3421" y="34456"/>
                  </a:cubicBezTo>
                  <a:lnTo>
                    <a:pt x="3263" y="34424"/>
                  </a:lnTo>
                  <a:close/>
                  <a:moveTo>
                    <a:pt x="2978" y="35184"/>
                  </a:moveTo>
                  <a:cubicBezTo>
                    <a:pt x="2946" y="35311"/>
                    <a:pt x="2883" y="35438"/>
                    <a:pt x="2851" y="35564"/>
                  </a:cubicBezTo>
                  <a:lnTo>
                    <a:pt x="3009" y="35628"/>
                  </a:lnTo>
                  <a:cubicBezTo>
                    <a:pt x="3041" y="35501"/>
                    <a:pt x="3073" y="35374"/>
                    <a:pt x="3136" y="35248"/>
                  </a:cubicBezTo>
                  <a:lnTo>
                    <a:pt x="2978" y="35184"/>
                  </a:lnTo>
                  <a:close/>
                  <a:moveTo>
                    <a:pt x="2724" y="35976"/>
                  </a:moveTo>
                  <a:cubicBezTo>
                    <a:pt x="2661" y="36103"/>
                    <a:pt x="2629" y="36229"/>
                    <a:pt x="2598" y="36356"/>
                  </a:cubicBezTo>
                  <a:lnTo>
                    <a:pt x="2756" y="36388"/>
                  </a:lnTo>
                  <a:cubicBezTo>
                    <a:pt x="2788" y="36261"/>
                    <a:pt x="2819" y="36134"/>
                    <a:pt x="2883" y="36008"/>
                  </a:cubicBezTo>
                  <a:lnTo>
                    <a:pt x="2724" y="35976"/>
                  </a:lnTo>
                  <a:close/>
                  <a:moveTo>
                    <a:pt x="2439" y="36736"/>
                  </a:moveTo>
                  <a:cubicBezTo>
                    <a:pt x="2407" y="36863"/>
                    <a:pt x="2376" y="36989"/>
                    <a:pt x="2344" y="37148"/>
                  </a:cubicBezTo>
                  <a:lnTo>
                    <a:pt x="2502" y="37179"/>
                  </a:lnTo>
                  <a:cubicBezTo>
                    <a:pt x="2534" y="37053"/>
                    <a:pt x="2566" y="36926"/>
                    <a:pt x="2629" y="36799"/>
                  </a:cubicBezTo>
                  <a:lnTo>
                    <a:pt x="2439" y="36736"/>
                  </a:lnTo>
                  <a:close/>
                  <a:moveTo>
                    <a:pt x="2217" y="37528"/>
                  </a:moveTo>
                  <a:cubicBezTo>
                    <a:pt x="2186" y="37654"/>
                    <a:pt x="2154" y="37781"/>
                    <a:pt x="2091" y="37908"/>
                  </a:cubicBezTo>
                  <a:lnTo>
                    <a:pt x="2249" y="37971"/>
                  </a:lnTo>
                  <a:cubicBezTo>
                    <a:pt x="2281" y="37844"/>
                    <a:pt x="2344" y="37718"/>
                    <a:pt x="2376" y="37559"/>
                  </a:cubicBezTo>
                  <a:lnTo>
                    <a:pt x="2217" y="37528"/>
                  </a:lnTo>
                  <a:close/>
                  <a:moveTo>
                    <a:pt x="1996" y="38319"/>
                  </a:moveTo>
                  <a:cubicBezTo>
                    <a:pt x="1932" y="38446"/>
                    <a:pt x="1901" y="38573"/>
                    <a:pt x="1869" y="38700"/>
                  </a:cubicBezTo>
                  <a:lnTo>
                    <a:pt x="2027" y="38763"/>
                  </a:lnTo>
                  <a:cubicBezTo>
                    <a:pt x="2059" y="38605"/>
                    <a:pt x="2122" y="38478"/>
                    <a:pt x="2154" y="38351"/>
                  </a:cubicBezTo>
                  <a:lnTo>
                    <a:pt x="1996" y="38319"/>
                  </a:lnTo>
                  <a:close/>
                  <a:moveTo>
                    <a:pt x="1774" y="39111"/>
                  </a:moveTo>
                  <a:cubicBezTo>
                    <a:pt x="1742" y="39238"/>
                    <a:pt x="1711" y="39365"/>
                    <a:pt x="1679" y="39491"/>
                  </a:cubicBezTo>
                  <a:lnTo>
                    <a:pt x="1837" y="39555"/>
                  </a:lnTo>
                  <a:cubicBezTo>
                    <a:pt x="1869" y="39396"/>
                    <a:pt x="1901" y="39270"/>
                    <a:pt x="1932" y="39143"/>
                  </a:cubicBezTo>
                  <a:lnTo>
                    <a:pt x="1774" y="39111"/>
                  </a:lnTo>
                  <a:close/>
                  <a:moveTo>
                    <a:pt x="1552" y="39903"/>
                  </a:moveTo>
                  <a:cubicBezTo>
                    <a:pt x="1521" y="40030"/>
                    <a:pt x="1489" y="40156"/>
                    <a:pt x="1457" y="40283"/>
                  </a:cubicBezTo>
                  <a:lnTo>
                    <a:pt x="1616" y="40346"/>
                  </a:lnTo>
                  <a:cubicBezTo>
                    <a:pt x="1647" y="40188"/>
                    <a:pt x="1679" y="40061"/>
                    <a:pt x="1711" y="39935"/>
                  </a:cubicBezTo>
                  <a:lnTo>
                    <a:pt x="1552" y="39903"/>
                  </a:lnTo>
                  <a:close/>
                  <a:moveTo>
                    <a:pt x="1362" y="40695"/>
                  </a:moveTo>
                  <a:cubicBezTo>
                    <a:pt x="1331" y="40821"/>
                    <a:pt x="1331" y="40948"/>
                    <a:pt x="1299" y="41106"/>
                  </a:cubicBezTo>
                  <a:lnTo>
                    <a:pt x="1457" y="41138"/>
                  </a:lnTo>
                  <a:cubicBezTo>
                    <a:pt x="1489" y="41011"/>
                    <a:pt x="1489" y="40853"/>
                    <a:pt x="1521" y="40726"/>
                  </a:cubicBezTo>
                  <a:lnTo>
                    <a:pt x="1362" y="40695"/>
                  </a:lnTo>
                  <a:close/>
                  <a:moveTo>
                    <a:pt x="1204" y="41486"/>
                  </a:moveTo>
                  <a:cubicBezTo>
                    <a:pt x="1172" y="41613"/>
                    <a:pt x="1141" y="41771"/>
                    <a:pt x="1109" y="41898"/>
                  </a:cubicBezTo>
                  <a:lnTo>
                    <a:pt x="1267" y="41930"/>
                  </a:lnTo>
                  <a:cubicBezTo>
                    <a:pt x="1299" y="41803"/>
                    <a:pt x="1331" y="41676"/>
                    <a:pt x="1362" y="41518"/>
                  </a:cubicBezTo>
                  <a:lnTo>
                    <a:pt x="1204" y="41486"/>
                  </a:lnTo>
                  <a:close/>
                  <a:moveTo>
                    <a:pt x="1014" y="42278"/>
                  </a:moveTo>
                  <a:cubicBezTo>
                    <a:pt x="1014" y="42436"/>
                    <a:pt x="982" y="42563"/>
                    <a:pt x="951" y="42690"/>
                  </a:cubicBezTo>
                  <a:lnTo>
                    <a:pt x="1109" y="42721"/>
                  </a:lnTo>
                  <a:cubicBezTo>
                    <a:pt x="1141" y="42595"/>
                    <a:pt x="1172" y="42468"/>
                    <a:pt x="1204" y="42341"/>
                  </a:cubicBezTo>
                  <a:lnTo>
                    <a:pt x="1014" y="42278"/>
                  </a:lnTo>
                  <a:close/>
                  <a:moveTo>
                    <a:pt x="887" y="43101"/>
                  </a:moveTo>
                  <a:lnTo>
                    <a:pt x="792" y="43513"/>
                  </a:lnTo>
                  <a:lnTo>
                    <a:pt x="951" y="43545"/>
                  </a:lnTo>
                  <a:lnTo>
                    <a:pt x="1046" y="43133"/>
                  </a:lnTo>
                  <a:lnTo>
                    <a:pt x="887" y="43101"/>
                  </a:lnTo>
                  <a:close/>
                  <a:moveTo>
                    <a:pt x="729" y="43925"/>
                  </a:moveTo>
                  <a:cubicBezTo>
                    <a:pt x="697" y="44052"/>
                    <a:pt x="697" y="44178"/>
                    <a:pt x="666" y="44305"/>
                  </a:cubicBezTo>
                  <a:lnTo>
                    <a:pt x="824" y="44337"/>
                  </a:lnTo>
                  <a:cubicBezTo>
                    <a:pt x="856" y="44210"/>
                    <a:pt x="856" y="44083"/>
                    <a:pt x="887" y="43925"/>
                  </a:cubicBezTo>
                  <a:close/>
                  <a:moveTo>
                    <a:pt x="602" y="44717"/>
                  </a:moveTo>
                  <a:lnTo>
                    <a:pt x="539" y="45128"/>
                  </a:lnTo>
                  <a:lnTo>
                    <a:pt x="697" y="45160"/>
                  </a:lnTo>
                  <a:lnTo>
                    <a:pt x="761" y="44748"/>
                  </a:lnTo>
                  <a:lnTo>
                    <a:pt x="602" y="44717"/>
                  </a:lnTo>
                  <a:close/>
                  <a:moveTo>
                    <a:pt x="476" y="45540"/>
                  </a:moveTo>
                  <a:cubicBezTo>
                    <a:pt x="476" y="45667"/>
                    <a:pt x="444" y="45793"/>
                    <a:pt x="444" y="45952"/>
                  </a:cubicBezTo>
                  <a:lnTo>
                    <a:pt x="602" y="45952"/>
                  </a:lnTo>
                  <a:cubicBezTo>
                    <a:pt x="602" y="45825"/>
                    <a:pt x="634" y="45698"/>
                    <a:pt x="634" y="45540"/>
                  </a:cubicBezTo>
                  <a:close/>
                  <a:moveTo>
                    <a:pt x="381" y="46332"/>
                  </a:moveTo>
                  <a:cubicBezTo>
                    <a:pt x="381" y="46458"/>
                    <a:pt x="349" y="46617"/>
                    <a:pt x="349" y="46743"/>
                  </a:cubicBezTo>
                  <a:lnTo>
                    <a:pt x="507" y="46775"/>
                  </a:lnTo>
                  <a:lnTo>
                    <a:pt x="539" y="46363"/>
                  </a:lnTo>
                  <a:lnTo>
                    <a:pt x="381" y="46332"/>
                  </a:lnTo>
                  <a:close/>
                  <a:moveTo>
                    <a:pt x="286" y="47155"/>
                  </a:moveTo>
                  <a:cubicBezTo>
                    <a:pt x="286" y="47282"/>
                    <a:pt x="254" y="47440"/>
                    <a:pt x="254" y="47567"/>
                  </a:cubicBezTo>
                  <a:lnTo>
                    <a:pt x="412" y="47567"/>
                  </a:lnTo>
                  <a:cubicBezTo>
                    <a:pt x="412" y="47440"/>
                    <a:pt x="444" y="47313"/>
                    <a:pt x="444" y="47187"/>
                  </a:cubicBezTo>
                  <a:lnTo>
                    <a:pt x="286" y="47155"/>
                  </a:lnTo>
                  <a:close/>
                  <a:moveTo>
                    <a:pt x="222" y="47979"/>
                  </a:moveTo>
                  <a:cubicBezTo>
                    <a:pt x="191" y="48105"/>
                    <a:pt x="191" y="48264"/>
                    <a:pt x="191" y="48390"/>
                  </a:cubicBezTo>
                  <a:lnTo>
                    <a:pt x="349" y="48390"/>
                  </a:lnTo>
                  <a:cubicBezTo>
                    <a:pt x="349" y="48264"/>
                    <a:pt x="349" y="48137"/>
                    <a:pt x="381" y="47979"/>
                  </a:cubicBezTo>
                  <a:close/>
                  <a:moveTo>
                    <a:pt x="159" y="48802"/>
                  </a:moveTo>
                  <a:cubicBezTo>
                    <a:pt x="127" y="48929"/>
                    <a:pt x="127" y="49055"/>
                    <a:pt x="127" y="49182"/>
                  </a:cubicBezTo>
                  <a:lnTo>
                    <a:pt x="286" y="49214"/>
                  </a:lnTo>
                  <a:cubicBezTo>
                    <a:pt x="286" y="49087"/>
                    <a:pt x="286" y="48929"/>
                    <a:pt x="317" y="48802"/>
                  </a:cubicBezTo>
                  <a:close/>
                  <a:moveTo>
                    <a:pt x="96" y="49594"/>
                  </a:moveTo>
                  <a:cubicBezTo>
                    <a:pt x="64" y="49752"/>
                    <a:pt x="64" y="49879"/>
                    <a:pt x="64" y="50005"/>
                  </a:cubicBezTo>
                  <a:lnTo>
                    <a:pt x="222" y="50037"/>
                  </a:lnTo>
                  <a:cubicBezTo>
                    <a:pt x="222" y="49879"/>
                    <a:pt x="254" y="49752"/>
                    <a:pt x="254" y="49625"/>
                  </a:cubicBezTo>
                  <a:lnTo>
                    <a:pt x="96" y="49594"/>
                  </a:lnTo>
                  <a:close/>
                  <a:moveTo>
                    <a:pt x="64" y="50417"/>
                  </a:moveTo>
                  <a:cubicBezTo>
                    <a:pt x="32" y="50575"/>
                    <a:pt x="32" y="50702"/>
                    <a:pt x="32" y="50829"/>
                  </a:cubicBezTo>
                  <a:lnTo>
                    <a:pt x="191" y="50829"/>
                  </a:lnTo>
                  <a:cubicBezTo>
                    <a:pt x="191" y="50702"/>
                    <a:pt x="222" y="50575"/>
                    <a:pt x="222" y="50417"/>
                  </a:cubicBezTo>
                  <a:close/>
                  <a:moveTo>
                    <a:pt x="32" y="51240"/>
                  </a:moveTo>
                  <a:cubicBezTo>
                    <a:pt x="32" y="51367"/>
                    <a:pt x="32" y="51525"/>
                    <a:pt x="1" y="51652"/>
                  </a:cubicBezTo>
                  <a:lnTo>
                    <a:pt x="191" y="51652"/>
                  </a:lnTo>
                  <a:cubicBezTo>
                    <a:pt x="191" y="51525"/>
                    <a:pt x="191" y="51367"/>
                    <a:pt x="191" y="51240"/>
                  </a:cubicBezTo>
                  <a:close/>
                  <a:moveTo>
                    <a:pt x="1" y="52064"/>
                  </a:moveTo>
                  <a:cubicBezTo>
                    <a:pt x="1" y="52190"/>
                    <a:pt x="1" y="52349"/>
                    <a:pt x="1" y="52475"/>
                  </a:cubicBezTo>
                  <a:lnTo>
                    <a:pt x="159" y="52475"/>
                  </a:lnTo>
                  <a:cubicBezTo>
                    <a:pt x="159" y="52349"/>
                    <a:pt x="159" y="52190"/>
                    <a:pt x="159" y="52064"/>
                  </a:cubicBezTo>
                  <a:close/>
                  <a:moveTo>
                    <a:pt x="1" y="52887"/>
                  </a:moveTo>
                  <a:cubicBezTo>
                    <a:pt x="1" y="53014"/>
                    <a:pt x="1" y="53141"/>
                    <a:pt x="1" y="53299"/>
                  </a:cubicBezTo>
                  <a:lnTo>
                    <a:pt x="159" y="53299"/>
                  </a:lnTo>
                  <a:cubicBezTo>
                    <a:pt x="159" y="53141"/>
                    <a:pt x="159" y="53014"/>
                    <a:pt x="159" y="52887"/>
                  </a:cubicBezTo>
                  <a:close/>
                  <a:moveTo>
                    <a:pt x="159" y="53679"/>
                  </a:moveTo>
                  <a:lnTo>
                    <a:pt x="1" y="53711"/>
                  </a:lnTo>
                  <a:cubicBezTo>
                    <a:pt x="1" y="53837"/>
                    <a:pt x="1" y="53964"/>
                    <a:pt x="32" y="54091"/>
                  </a:cubicBezTo>
                  <a:lnTo>
                    <a:pt x="191" y="54091"/>
                  </a:lnTo>
                  <a:cubicBezTo>
                    <a:pt x="191" y="53964"/>
                    <a:pt x="191" y="53837"/>
                    <a:pt x="159" y="53679"/>
                  </a:cubicBezTo>
                  <a:close/>
                  <a:moveTo>
                    <a:pt x="32" y="54502"/>
                  </a:moveTo>
                  <a:cubicBezTo>
                    <a:pt x="32" y="54661"/>
                    <a:pt x="32" y="54787"/>
                    <a:pt x="64" y="54914"/>
                  </a:cubicBezTo>
                  <a:lnTo>
                    <a:pt x="222" y="54914"/>
                  </a:lnTo>
                  <a:cubicBezTo>
                    <a:pt x="222" y="54787"/>
                    <a:pt x="191" y="54629"/>
                    <a:pt x="191" y="54502"/>
                  </a:cubicBezTo>
                  <a:close/>
                  <a:moveTo>
                    <a:pt x="64" y="55326"/>
                  </a:moveTo>
                  <a:cubicBezTo>
                    <a:pt x="64" y="55452"/>
                    <a:pt x="96" y="55611"/>
                    <a:pt x="96" y="55737"/>
                  </a:cubicBezTo>
                  <a:lnTo>
                    <a:pt x="254" y="55737"/>
                  </a:lnTo>
                  <a:cubicBezTo>
                    <a:pt x="254" y="55611"/>
                    <a:pt x="222" y="55452"/>
                    <a:pt x="222" y="55326"/>
                  </a:cubicBezTo>
                  <a:close/>
                  <a:moveTo>
                    <a:pt x="127" y="56149"/>
                  </a:moveTo>
                  <a:cubicBezTo>
                    <a:pt x="127" y="56276"/>
                    <a:pt x="127" y="56434"/>
                    <a:pt x="127" y="56561"/>
                  </a:cubicBezTo>
                  <a:lnTo>
                    <a:pt x="317" y="56529"/>
                  </a:lnTo>
                  <a:cubicBezTo>
                    <a:pt x="286" y="56402"/>
                    <a:pt x="286" y="56276"/>
                    <a:pt x="286" y="56149"/>
                  </a:cubicBezTo>
                  <a:close/>
                  <a:moveTo>
                    <a:pt x="349" y="56941"/>
                  </a:moveTo>
                  <a:lnTo>
                    <a:pt x="159" y="56972"/>
                  </a:lnTo>
                  <a:cubicBezTo>
                    <a:pt x="191" y="57099"/>
                    <a:pt x="191" y="57226"/>
                    <a:pt x="222" y="57384"/>
                  </a:cubicBezTo>
                  <a:lnTo>
                    <a:pt x="381" y="57352"/>
                  </a:lnTo>
                  <a:cubicBezTo>
                    <a:pt x="349" y="57226"/>
                    <a:pt x="349" y="57099"/>
                    <a:pt x="349" y="56941"/>
                  </a:cubicBezTo>
                  <a:close/>
                  <a:moveTo>
                    <a:pt x="254" y="57764"/>
                  </a:moveTo>
                  <a:cubicBezTo>
                    <a:pt x="254" y="57923"/>
                    <a:pt x="286" y="58049"/>
                    <a:pt x="286" y="58176"/>
                  </a:cubicBezTo>
                  <a:lnTo>
                    <a:pt x="444" y="58176"/>
                  </a:lnTo>
                  <a:cubicBezTo>
                    <a:pt x="444" y="58018"/>
                    <a:pt x="412" y="57891"/>
                    <a:pt x="412" y="57764"/>
                  </a:cubicBezTo>
                  <a:close/>
                  <a:moveTo>
                    <a:pt x="317" y="58588"/>
                  </a:moveTo>
                  <a:cubicBezTo>
                    <a:pt x="349" y="58714"/>
                    <a:pt x="349" y="58873"/>
                    <a:pt x="381" y="58999"/>
                  </a:cubicBezTo>
                  <a:lnTo>
                    <a:pt x="539" y="58968"/>
                  </a:lnTo>
                  <a:lnTo>
                    <a:pt x="507" y="58588"/>
                  </a:lnTo>
                  <a:close/>
                  <a:moveTo>
                    <a:pt x="602" y="59379"/>
                  </a:moveTo>
                  <a:lnTo>
                    <a:pt x="444" y="59411"/>
                  </a:lnTo>
                  <a:cubicBezTo>
                    <a:pt x="444" y="59538"/>
                    <a:pt x="476" y="59664"/>
                    <a:pt x="476" y="59823"/>
                  </a:cubicBezTo>
                  <a:lnTo>
                    <a:pt x="634" y="59791"/>
                  </a:lnTo>
                  <a:cubicBezTo>
                    <a:pt x="634" y="59664"/>
                    <a:pt x="602" y="59506"/>
                    <a:pt x="602" y="59379"/>
                  </a:cubicBezTo>
                  <a:close/>
                  <a:moveTo>
                    <a:pt x="539" y="60203"/>
                  </a:moveTo>
                  <a:lnTo>
                    <a:pt x="602" y="60614"/>
                  </a:lnTo>
                  <a:lnTo>
                    <a:pt x="761" y="60583"/>
                  </a:lnTo>
                  <a:lnTo>
                    <a:pt x="697" y="60203"/>
                  </a:lnTo>
                  <a:close/>
                  <a:moveTo>
                    <a:pt x="824" y="60994"/>
                  </a:moveTo>
                  <a:lnTo>
                    <a:pt x="666" y="61026"/>
                  </a:lnTo>
                  <a:cubicBezTo>
                    <a:pt x="697" y="61153"/>
                    <a:pt x="697" y="61279"/>
                    <a:pt x="729" y="61438"/>
                  </a:cubicBezTo>
                  <a:lnTo>
                    <a:pt x="887" y="61406"/>
                  </a:lnTo>
                  <a:cubicBezTo>
                    <a:pt x="856" y="61279"/>
                    <a:pt x="856" y="61121"/>
                    <a:pt x="824" y="60994"/>
                  </a:cubicBezTo>
                  <a:close/>
                  <a:moveTo>
                    <a:pt x="951" y="61786"/>
                  </a:moveTo>
                  <a:lnTo>
                    <a:pt x="792" y="61818"/>
                  </a:lnTo>
                  <a:lnTo>
                    <a:pt x="856" y="62230"/>
                  </a:lnTo>
                  <a:lnTo>
                    <a:pt x="1014" y="62198"/>
                  </a:lnTo>
                  <a:cubicBezTo>
                    <a:pt x="1014" y="62071"/>
                    <a:pt x="982" y="61944"/>
                    <a:pt x="951" y="61786"/>
                  </a:cubicBezTo>
                  <a:close/>
                  <a:moveTo>
                    <a:pt x="1109" y="62610"/>
                  </a:moveTo>
                  <a:lnTo>
                    <a:pt x="951" y="62641"/>
                  </a:lnTo>
                  <a:cubicBezTo>
                    <a:pt x="982" y="62768"/>
                    <a:pt x="982" y="62895"/>
                    <a:pt x="1014" y="63021"/>
                  </a:cubicBezTo>
                  <a:lnTo>
                    <a:pt x="1172" y="62990"/>
                  </a:lnTo>
                  <a:cubicBezTo>
                    <a:pt x="1141" y="62863"/>
                    <a:pt x="1141" y="62736"/>
                    <a:pt x="1109" y="62610"/>
                  </a:cubicBezTo>
                  <a:close/>
                  <a:moveTo>
                    <a:pt x="1267" y="63401"/>
                  </a:moveTo>
                  <a:lnTo>
                    <a:pt x="1109" y="63433"/>
                  </a:lnTo>
                  <a:cubicBezTo>
                    <a:pt x="1141" y="63560"/>
                    <a:pt x="1172" y="63686"/>
                    <a:pt x="1204" y="63845"/>
                  </a:cubicBezTo>
                  <a:lnTo>
                    <a:pt x="1362" y="63781"/>
                  </a:lnTo>
                  <a:cubicBezTo>
                    <a:pt x="1331" y="63655"/>
                    <a:pt x="1299" y="63528"/>
                    <a:pt x="1267" y="63401"/>
                  </a:cubicBezTo>
                  <a:close/>
                  <a:moveTo>
                    <a:pt x="1426" y="64193"/>
                  </a:moveTo>
                  <a:lnTo>
                    <a:pt x="1267" y="64225"/>
                  </a:lnTo>
                  <a:cubicBezTo>
                    <a:pt x="1299" y="64351"/>
                    <a:pt x="1331" y="64478"/>
                    <a:pt x="1362" y="64636"/>
                  </a:cubicBezTo>
                  <a:lnTo>
                    <a:pt x="1521" y="64605"/>
                  </a:lnTo>
                  <a:cubicBezTo>
                    <a:pt x="1489" y="64446"/>
                    <a:pt x="1457" y="64320"/>
                    <a:pt x="1426" y="64193"/>
                  </a:cubicBezTo>
                  <a:close/>
                  <a:moveTo>
                    <a:pt x="1616" y="64985"/>
                  </a:moveTo>
                  <a:lnTo>
                    <a:pt x="1457" y="65016"/>
                  </a:lnTo>
                  <a:cubicBezTo>
                    <a:pt x="1489" y="65143"/>
                    <a:pt x="1521" y="65301"/>
                    <a:pt x="1552" y="65428"/>
                  </a:cubicBezTo>
                  <a:lnTo>
                    <a:pt x="1711" y="65396"/>
                  </a:lnTo>
                  <a:cubicBezTo>
                    <a:pt x="1679" y="65238"/>
                    <a:pt x="1647" y="65111"/>
                    <a:pt x="1616" y="64985"/>
                  </a:cubicBezTo>
                  <a:close/>
                  <a:moveTo>
                    <a:pt x="1806" y="65776"/>
                  </a:moveTo>
                  <a:lnTo>
                    <a:pt x="1647" y="65808"/>
                  </a:lnTo>
                  <a:cubicBezTo>
                    <a:pt x="1679" y="65966"/>
                    <a:pt x="1711" y="66093"/>
                    <a:pt x="1774" y="66220"/>
                  </a:cubicBezTo>
                  <a:lnTo>
                    <a:pt x="1932" y="66156"/>
                  </a:lnTo>
                  <a:cubicBezTo>
                    <a:pt x="1869" y="66030"/>
                    <a:pt x="1837" y="65903"/>
                    <a:pt x="1806" y="65776"/>
                  </a:cubicBezTo>
                  <a:close/>
                  <a:moveTo>
                    <a:pt x="2027" y="66568"/>
                  </a:moveTo>
                  <a:lnTo>
                    <a:pt x="1869" y="66600"/>
                  </a:lnTo>
                  <a:cubicBezTo>
                    <a:pt x="1901" y="66726"/>
                    <a:pt x="1932" y="66853"/>
                    <a:pt x="1964" y="67012"/>
                  </a:cubicBezTo>
                  <a:lnTo>
                    <a:pt x="2122" y="66948"/>
                  </a:lnTo>
                  <a:lnTo>
                    <a:pt x="2027" y="66568"/>
                  </a:lnTo>
                  <a:close/>
                  <a:moveTo>
                    <a:pt x="2249" y="67360"/>
                  </a:moveTo>
                  <a:lnTo>
                    <a:pt x="2091" y="67392"/>
                  </a:lnTo>
                  <a:cubicBezTo>
                    <a:pt x="2122" y="67518"/>
                    <a:pt x="2154" y="67645"/>
                    <a:pt x="2186" y="67772"/>
                  </a:cubicBezTo>
                  <a:lnTo>
                    <a:pt x="2344" y="67740"/>
                  </a:lnTo>
                  <a:cubicBezTo>
                    <a:pt x="2312" y="67613"/>
                    <a:pt x="2281" y="67487"/>
                    <a:pt x="2249" y="67360"/>
                  </a:cubicBezTo>
                  <a:close/>
                  <a:moveTo>
                    <a:pt x="2471" y="68120"/>
                  </a:moveTo>
                  <a:lnTo>
                    <a:pt x="2312" y="68183"/>
                  </a:lnTo>
                  <a:cubicBezTo>
                    <a:pt x="2344" y="68310"/>
                    <a:pt x="2407" y="68437"/>
                    <a:pt x="2439" y="68563"/>
                  </a:cubicBezTo>
                  <a:lnTo>
                    <a:pt x="2598" y="68500"/>
                  </a:lnTo>
                  <a:cubicBezTo>
                    <a:pt x="2566" y="68373"/>
                    <a:pt x="2502" y="68247"/>
                    <a:pt x="2471" y="68120"/>
                  </a:cubicBezTo>
                  <a:close/>
                  <a:moveTo>
                    <a:pt x="2724" y="68912"/>
                  </a:moveTo>
                  <a:lnTo>
                    <a:pt x="2566" y="68943"/>
                  </a:lnTo>
                  <a:cubicBezTo>
                    <a:pt x="2598" y="69070"/>
                    <a:pt x="2661" y="69197"/>
                    <a:pt x="2693" y="69323"/>
                  </a:cubicBezTo>
                  <a:lnTo>
                    <a:pt x="2851" y="69292"/>
                  </a:lnTo>
                  <a:cubicBezTo>
                    <a:pt x="2819" y="69165"/>
                    <a:pt x="2756" y="69038"/>
                    <a:pt x="2724" y="68912"/>
                  </a:cubicBezTo>
                  <a:close/>
                  <a:moveTo>
                    <a:pt x="2978" y="69672"/>
                  </a:moveTo>
                  <a:lnTo>
                    <a:pt x="2819" y="69735"/>
                  </a:lnTo>
                  <a:cubicBezTo>
                    <a:pt x="2883" y="69862"/>
                    <a:pt x="2914" y="69988"/>
                    <a:pt x="2946" y="70115"/>
                  </a:cubicBezTo>
                  <a:lnTo>
                    <a:pt x="3104" y="70052"/>
                  </a:lnTo>
                  <a:cubicBezTo>
                    <a:pt x="3073" y="69925"/>
                    <a:pt x="3009" y="69798"/>
                    <a:pt x="2978" y="69672"/>
                  </a:cubicBezTo>
                  <a:close/>
                  <a:moveTo>
                    <a:pt x="3263" y="70432"/>
                  </a:moveTo>
                  <a:lnTo>
                    <a:pt x="3104" y="70495"/>
                  </a:lnTo>
                  <a:cubicBezTo>
                    <a:pt x="3136" y="70622"/>
                    <a:pt x="3199" y="70748"/>
                    <a:pt x="3231" y="70875"/>
                  </a:cubicBezTo>
                  <a:lnTo>
                    <a:pt x="3389" y="70812"/>
                  </a:lnTo>
                  <a:cubicBezTo>
                    <a:pt x="3326" y="70685"/>
                    <a:pt x="3294" y="70558"/>
                    <a:pt x="3263" y="70432"/>
                  </a:cubicBezTo>
                  <a:close/>
                  <a:moveTo>
                    <a:pt x="3516" y="71192"/>
                  </a:moveTo>
                  <a:lnTo>
                    <a:pt x="3358" y="71255"/>
                  </a:lnTo>
                  <a:cubicBezTo>
                    <a:pt x="3421" y="71382"/>
                    <a:pt x="3484" y="71508"/>
                    <a:pt x="3516" y="71635"/>
                  </a:cubicBezTo>
                  <a:lnTo>
                    <a:pt x="3674" y="71572"/>
                  </a:lnTo>
                  <a:cubicBezTo>
                    <a:pt x="3611" y="71445"/>
                    <a:pt x="3579" y="71318"/>
                    <a:pt x="3516" y="71192"/>
                  </a:cubicBezTo>
                  <a:close/>
                  <a:moveTo>
                    <a:pt x="3833" y="71952"/>
                  </a:moveTo>
                  <a:lnTo>
                    <a:pt x="3674" y="72015"/>
                  </a:lnTo>
                  <a:cubicBezTo>
                    <a:pt x="3706" y="72142"/>
                    <a:pt x="3769" y="72269"/>
                    <a:pt x="3833" y="72395"/>
                  </a:cubicBezTo>
                  <a:lnTo>
                    <a:pt x="3959" y="72332"/>
                  </a:lnTo>
                  <a:cubicBezTo>
                    <a:pt x="3928" y="72205"/>
                    <a:pt x="3864" y="72079"/>
                    <a:pt x="3833" y="71952"/>
                  </a:cubicBezTo>
                  <a:close/>
                  <a:moveTo>
                    <a:pt x="4118" y="72712"/>
                  </a:moveTo>
                  <a:lnTo>
                    <a:pt x="3959" y="72775"/>
                  </a:lnTo>
                  <a:cubicBezTo>
                    <a:pt x="4023" y="72902"/>
                    <a:pt x="4086" y="73029"/>
                    <a:pt x="4118" y="73155"/>
                  </a:cubicBezTo>
                  <a:lnTo>
                    <a:pt x="4276" y="73092"/>
                  </a:lnTo>
                  <a:cubicBezTo>
                    <a:pt x="4213" y="72965"/>
                    <a:pt x="4181" y="72839"/>
                    <a:pt x="4118" y="72712"/>
                  </a:cubicBezTo>
                  <a:close/>
                  <a:moveTo>
                    <a:pt x="4434" y="73472"/>
                  </a:moveTo>
                  <a:lnTo>
                    <a:pt x="4308" y="73535"/>
                  </a:lnTo>
                  <a:cubicBezTo>
                    <a:pt x="4339" y="73662"/>
                    <a:pt x="4403" y="73789"/>
                    <a:pt x="4466" y="73915"/>
                  </a:cubicBezTo>
                  <a:lnTo>
                    <a:pt x="4593" y="73852"/>
                  </a:lnTo>
                  <a:cubicBezTo>
                    <a:pt x="4561" y="73725"/>
                    <a:pt x="4498" y="73599"/>
                    <a:pt x="4434" y="73472"/>
                  </a:cubicBezTo>
                  <a:close/>
                  <a:moveTo>
                    <a:pt x="4783" y="74200"/>
                  </a:moveTo>
                  <a:lnTo>
                    <a:pt x="4624" y="74295"/>
                  </a:lnTo>
                  <a:cubicBezTo>
                    <a:pt x="4688" y="74422"/>
                    <a:pt x="4751" y="74549"/>
                    <a:pt x="4783" y="74644"/>
                  </a:cubicBezTo>
                  <a:lnTo>
                    <a:pt x="4941" y="74580"/>
                  </a:lnTo>
                  <a:cubicBezTo>
                    <a:pt x="4878" y="74454"/>
                    <a:pt x="4814" y="74327"/>
                    <a:pt x="4783" y="74200"/>
                  </a:cubicBezTo>
                  <a:close/>
                  <a:moveTo>
                    <a:pt x="5099" y="74960"/>
                  </a:moveTo>
                  <a:lnTo>
                    <a:pt x="4973" y="75024"/>
                  </a:lnTo>
                  <a:cubicBezTo>
                    <a:pt x="5004" y="75150"/>
                    <a:pt x="5068" y="75277"/>
                    <a:pt x="5131" y="75404"/>
                  </a:cubicBezTo>
                  <a:lnTo>
                    <a:pt x="5289" y="75340"/>
                  </a:lnTo>
                  <a:cubicBezTo>
                    <a:pt x="5226" y="75214"/>
                    <a:pt x="5163" y="75087"/>
                    <a:pt x="5099" y="74960"/>
                  </a:cubicBezTo>
                  <a:close/>
                  <a:moveTo>
                    <a:pt x="5479" y="75689"/>
                  </a:moveTo>
                  <a:lnTo>
                    <a:pt x="5321" y="75752"/>
                  </a:lnTo>
                  <a:cubicBezTo>
                    <a:pt x="5384" y="75879"/>
                    <a:pt x="5448" y="76005"/>
                    <a:pt x="5511" y="76132"/>
                  </a:cubicBezTo>
                  <a:lnTo>
                    <a:pt x="5638" y="76069"/>
                  </a:lnTo>
                  <a:cubicBezTo>
                    <a:pt x="5574" y="75942"/>
                    <a:pt x="5511" y="75815"/>
                    <a:pt x="5479" y="75689"/>
                  </a:cubicBezTo>
                  <a:close/>
                  <a:moveTo>
                    <a:pt x="5828" y="76417"/>
                  </a:moveTo>
                  <a:lnTo>
                    <a:pt x="5669" y="76512"/>
                  </a:lnTo>
                  <a:cubicBezTo>
                    <a:pt x="5733" y="76639"/>
                    <a:pt x="5796" y="76734"/>
                    <a:pt x="5859" y="76861"/>
                  </a:cubicBezTo>
                  <a:lnTo>
                    <a:pt x="6018" y="76797"/>
                  </a:lnTo>
                  <a:cubicBezTo>
                    <a:pt x="5954" y="76671"/>
                    <a:pt x="5891" y="76544"/>
                    <a:pt x="5828" y="76417"/>
                  </a:cubicBezTo>
                  <a:close/>
                  <a:moveTo>
                    <a:pt x="6208" y="77146"/>
                  </a:moveTo>
                  <a:lnTo>
                    <a:pt x="6049" y="77241"/>
                  </a:lnTo>
                  <a:cubicBezTo>
                    <a:pt x="6113" y="77336"/>
                    <a:pt x="6176" y="77462"/>
                    <a:pt x="6239" y="77589"/>
                  </a:cubicBezTo>
                  <a:lnTo>
                    <a:pt x="6398" y="77526"/>
                  </a:lnTo>
                  <a:cubicBezTo>
                    <a:pt x="6334" y="77399"/>
                    <a:pt x="6271" y="77272"/>
                    <a:pt x="6208" y="77146"/>
                  </a:cubicBezTo>
                  <a:close/>
                  <a:moveTo>
                    <a:pt x="6588" y="77874"/>
                  </a:moveTo>
                  <a:lnTo>
                    <a:pt x="6461" y="77937"/>
                  </a:lnTo>
                  <a:cubicBezTo>
                    <a:pt x="6524" y="78064"/>
                    <a:pt x="6588" y="78191"/>
                    <a:pt x="6651" y="78317"/>
                  </a:cubicBezTo>
                  <a:lnTo>
                    <a:pt x="6778" y="78222"/>
                  </a:lnTo>
                  <a:cubicBezTo>
                    <a:pt x="6714" y="78096"/>
                    <a:pt x="6651" y="78001"/>
                    <a:pt x="6588" y="77874"/>
                  </a:cubicBezTo>
                  <a:close/>
                  <a:moveTo>
                    <a:pt x="7000" y="78571"/>
                  </a:moveTo>
                  <a:lnTo>
                    <a:pt x="6841" y="78666"/>
                  </a:lnTo>
                  <a:lnTo>
                    <a:pt x="7031" y="79014"/>
                  </a:lnTo>
                  <a:lnTo>
                    <a:pt x="7190" y="78951"/>
                  </a:lnTo>
                  <a:cubicBezTo>
                    <a:pt x="7126" y="78824"/>
                    <a:pt x="7063" y="78697"/>
                    <a:pt x="7000" y="78571"/>
                  </a:cubicBezTo>
                  <a:close/>
                  <a:moveTo>
                    <a:pt x="7411" y="79299"/>
                  </a:moveTo>
                  <a:lnTo>
                    <a:pt x="7253" y="79362"/>
                  </a:lnTo>
                  <a:cubicBezTo>
                    <a:pt x="7316" y="79489"/>
                    <a:pt x="7411" y="79616"/>
                    <a:pt x="7475" y="79711"/>
                  </a:cubicBezTo>
                  <a:lnTo>
                    <a:pt x="7601" y="79647"/>
                  </a:lnTo>
                  <a:cubicBezTo>
                    <a:pt x="7538" y="79521"/>
                    <a:pt x="7475" y="79394"/>
                    <a:pt x="7411" y="79299"/>
                  </a:cubicBezTo>
                  <a:close/>
                  <a:moveTo>
                    <a:pt x="7823" y="79996"/>
                  </a:moveTo>
                  <a:lnTo>
                    <a:pt x="7665" y="80091"/>
                  </a:lnTo>
                  <a:cubicBezTo>
                    <a:pt x="7760" y="80186"/>
                    <a:pt x="7823" y="80312"/>
                    <a:pt x="7886" y="80439"/>
                  </a:cubicBezTo>
                  <a:lnTo>
                    <a:pt x="8045" y="80344"/>
                  </a:lnTo>
                  <a:cubicBezTo>
                    <a:pt x="7950" y="80217"/>
                    <a:pt x="7886" y="80091"/>
                    <a:pt x="7823" y="79996"/>
                  </a:cubicBezTo>
                  <a:close/>
                  <a:moveTo>
                    <a:pt x="8235" y="80692"/>
                  </a:moveTo>
                  <a:lnTo>
                    <a:pt x="8108" y="80756"/>
                  </a:lnTo>
                  <a:cubicBezTo>
                    <a:pt x="8171" y="80882"/>
                    <a:pt x="8266" y="81009"/>
                    <a:pt x="8330" y="81104"/>
                  </a:cubicBezTo>
                  <a:lnTo>
                    <a:pt x="8456" y="81041"/>
                  </a:lnTo>
                  <a:cubicBezTo>
                    <a:pt x="8393" y="80914"/>
                    <a:pt x="8330" y="80787"/>
                    <a:pt x="8235" y="80692"/>
                  </a:cubicBezTo>
                  <a:close/>
                  <a:moveTo>
                    <a:pt x="8678" y="81358"/>
                  </a:moveTo>
                  <a:lnTo>
                    <a:pt x="8551" y="81453"/>
                  </a:lnTo>
                  <a:cubicBezTo>
                    <a:pt x="8615" y="81579"/>
                    <a:pt x="8710" y="81674"/>
                    <a:pt x="8773" y="81801"/>
                  </a:cubicBezTo>
                  <a:lnTo>
                    <a:pt x="8900" y="81706"/>
                  </a:lnTo>
                  <a:cubicBezTo>
                    <a:pt x="8836" y="81579"/>
                    <a:pt x="8773" y="81484"/>
                    <a:pt x="8678" y="81358"/>
                  </a:cubicBezTo>
                  <a:close/>
                  <a:moveTo>
                    <a:pt x="9153" y="82054"/>
                  </a:moveTo>
                  <a:lnTo>
                    <a:pt x="8995" y="82149"/>
                  </a:lnTo>
                  <a:cubicBezTo>
                    <a:pt x="9090" y="82244"/>
                    <a:pt x="9153" y="82371"/>
                    <a:pt x="9248" y="82466"/>
                  </a:cubicBezTo>
                  <a:lnTo>
                    <a:pt x="9375" y="82371"/>
                  </a:lnTo>
                  <a:cubicBezTo>
                    <a:pt x="9280" y="82276"/>
                    <a:pt x="9216" y="82149"/>
                    <a:pt x="9153" y="82054"/>
                  </a:cubicBezTo>
                  <a:close/>
                  <a:moveTo>
                    <a:pt x="9596" y="82719"/>
                  </a:moveTo>
                  <a:lnTo>
                    <a:pt x="9470" y="82814"/>
                  </a:lnTo>
                  <a:lnTo>
                    <a:pt x="9691" y="83131"/>
                  </a:lnTo>
                  <a:lnTo>
                    <a:pt x="9850" y="83036"/>
                  </a:lnTo>
                  <a:cubicBezTo>
                    <a:pt x="9755" y="82941"/>
                    <a:pt x="9691" y="82814"/>
                    <a:pt x="9596" y="82719"/>
                  </a:cubicBezTo>
                  <a:close/>
                  <a:moveTo>
                    <a:pt x="10071" y="83384"/>
                  </a:moveTo>
                  <a:lnTo>
                    <a:pt x="9945" y="83479"/>
                  </a:lnTo>
                  <a:cubicBezTo>
                    <a:pt x="10040" y="83574"/>
                    <a:pt x="10103" y="83701"/>
                    <a:pt x="10198" y="83796"/>
                  </a:cubicBezTo>
                  <a:lnTo>
                    <a:pt x="10325" y="83701"/>
                  </a:lnTo>
                  <a:cubicBezTo>
                    <a:pt x="10230" y="83606"/>
                    <a:pt x="10166" y="83479"/>
                    <a:pt x="10071" y="83384"/>
                  </a:cubicBezTo>
                  <a:close/>
                  <a:moveTo>
                    <a:pt x="10546" y="84049"/>
                  </a:moveTo>
                  <a:lnTo>
                    <a:pt x="10420" y="84144"/>
                  </a:lnTo>
                  <a:cubicBezTo>
                    <a:pt x="10515" y="84239"/>
                    <a:pt x="10578" y="84366"/>
                    <a:pt x="10673" y="84461"/>
                  </a:cubicBezTo>
                  <a:lnTo>
                    <a:pt x="10800" y="84366"/>
                  </a:lnTo>
                  <a:cubicBezTo>
                    <a:pt x="10736" y="84271"/>
                    <a:pt x="10641" y="84144"/>
                    <a:pt x="10546" y="84049"/>
                  </a:cubicBezTo>
                  <a:close/>
                  <a:moveTo>
                    <a:pt x="11053" y="84683"/>
                  </a:moveTo>
                  <a:lnTo>
                    <a:pt x="10926" y="84778"/>
                  </a:lnTo>
                  <a:cubicBezTo>
                    <a:pt x="10990" y="84904"/>
                    <a:pt x="11085" y="84999"/>
                    <a:pt x="11180" y="85126"/>
                  </a:cubicBezTo>
                  <a:lnTo>
                    <a:pt x="11306" y="84999"/>
                  </a:lnTo>
                  <a:lnTo>
                    <a:pt x="11053" y="84683"/>
                  </a:lnTo>
                  <a:close/>
                  <a:moveTo>
                    <a:pt x="11560" y="85348"/>
                  </a:moveTo>
                  <a:lnTo>
                    <a:pt x="11433" y="85443"/>
                  </a:lnTo>
                  <a:cubicBezTo>
                    <a:pt x="11528" y="85538"/>
                    <a:pt x="11592" y="85664"/>
                    <a:pt x="11687" y="85759"/>
                  </a:cubicBezTo>
                  <a:lnTo>
                    <a:pt x="11813" y="85664"/>
                  </a:lnTo>
                  <a:cubicBezTo>
                    <a:pt x="11718" y="85538"/>
                    <a:pt x="11655" y="85443"/>
                    <a:pt x="11560" y="85348"/>
                  </a:cubicBezTo>
                  <a:close/>
                  <a:moveTo>
                    <a:pt x="12067" y="85981"/>
                  </a:moveTo>
                  <a:lnTo>
                    <a:pt x="11940" y="86076"/>
                  </a:lnTo>
                  <a:cubicBezTo>
                    <a:pt x="12035" y="86171"/>
                    <a:pt x="12130" y="86298"/>
                    <a:pt x="12193" y="86393"/>
                  </a:cubicBezTo>
                  <a:lnTo>
                    <a:pt x="12320" y="86298"/>
                  </a:lnTo>
                  <a:cubicBezTo>
                    <a:pt x="12257" y="86171"/>
                    <a:pt x="12162" y="86076"/>
                    <a:pt x="12067" y="85981"/>
                  </a:cubicBezTo>
                  <a:close/>
                  <a:moveTo>
                    <a:pt x="12605" y="86583"/>
                  </a:moveTo>
                  <a:lnTo>
                    <a:pt x="12478" y="86710"/>
                  </a:lnTo>
                  <a:cubicBezTo>
                    <a:pt x="12573" y="86805"/>
                    <a:pt x="12637" y="86900"/>
                    <a:pt x="12732" y="86995"/>
                  </a:cubicBezTo>
                  <a:lnTo>
                    <a:pt x="12858" y="86900"/>
                  </a:lnTo>
                  <a:cubicBezTo>
                    <a:pt x="12763" y="86805"/>
                    <a:pt x="12668" y="86710"/>
                    <a:pt x="12605" y="86583"/>
                  </a:cubicBezTo>
                  <a:close/>
                  <a:moveTo>
                    <a:pt x="13112" y="87216"/>
                  </a:moveTo>
                  <a:lnTo>
                    <a:pt x="13017" y="87311"/>
                  </a:lnTo>
                  <a:cubicBezTo>
                    <a:pt x="13080" y="87406"/>
                    <a:pt x="13175" y="87533"/>
                    <a:pt x="13270" y="87628"/>
                  </a:cubicBezTo>
                  <a:lnTo>
                    <a:pt x="13397" y="87533"/>
                  </a:lnTo>
                  <a:cubicBezTo>
                    <a:pt x="13302" y="87406"/>
                    <a:pt x="13207" y="87311"/>
                    <a:pt x="13112" y="87216"/>
                  </a:cubicBezTo>
                  <a:close/>
                  <a:moveTo>
                    <a:pt x="13682" y="87818"/>
                  </a:moveTo>
                  <a:lnTo>
                    <a:pt x="13555" y="87945"/>
                  </a:lnTo>
                  <a:cubicBezTo>
                    <a:pt x="13650" y="88040"/>
                    <a:pt x="13713" y="88135"/>
                    <a:pt x="13808" y="88230"/>
                  </a:cubicBezTo>
                  <a:lnTo>
                    <a:pt x="13935" y="88135"/>
                  </a:lnTo>
                  <a:cubicBezTo>
                    <a:pt x="13840" y="88008"/>
                    <a:pt x="13745" y="87913"/>
                    <a:pt x="13682" y="87818"/>
                  </a:cubicBezTo>
                  <a:close/>
                  <a:moveTo>
                    <a:pt x="14220" y="88420"/>
                  </a:moveTo>
                  <a:lnTo>
                    <a:pt x="14093" y="88546"/>
                  </a:lnTo>
                  <a:cubicBezTo>
                    <a:pt x="14188" y="88641"/>
                    <a:pt x="14283" y="88736"/>
                    <a:pt x="14378" y="88831"/>
                  </a:cubicBezTo>
                  <a:lnTo>
                    <a:pt x="14505" y="88736"/>
                  </a:lnTo>
                  <a:cubicBezTo>
                    <a:pt x="14410" y="88610"/>
                    <a:pt x="14315" y="88515"/>
                    <a:pt x="14220" y="88420"/>
                  </a:cubicBezTo>
                  <a:close/>
                  <a:moveTo>
                    <a:pt x="14758" y="89021"/>
                  </a:moveTo>
                  <a:lnTo>
                    <a:pt x="14663" y="89148"/>
                  </a:lnTo>
                  <a:cubicBezTo>
                    <a:pt x="14758" y="89243"/>
                    <a:pt x="14853" y="89338"/>
                    <a:pt x="14948" y="89433"/>
                  </a:cubicBezTo>
                  <a:lnTo>
                    <a:pt x="15075" y="89306"/>
                  </a:lnTo>
                  <a:cubicBezTo>
                    <a:pt x="14948" y="89211"/>
                    <a:pt x="14885" y="89116"/>
                    <a:pt x="14758" y="89021"/>
                  </a:cubicBezTo>
                  <a:close/>
                  <a:moveTo>
                    <a:pt x="15328" y="89591"/>
                  </a:moveTo>
                  <a:lnTo>
                    <a:pt x="15233" y="89718"/>
                  </a:lnTo>
                  <a:lnTo>
                    <a:pt x="15518" y="90003"/>
                  </a:lnTo>
                  <a:lnTo>
                    <a:pt x="15645" y="89908"/>
                  </a:lnTo>
                  <a:cubicBezTo>
                    <a:pt x="15550" y="89781"/>
                    <a:pt x="15455" y="89686"/>
                    <a:pt x="15328" y="89591"/>
                  </a:cubicBezTo>
                  <a:close/>
                  <a:moveTo>
                    <a:pt x="15930" y="90161"/>
                  </a:moveTo>
                  <a:lnTo>
                    <a:pt x="15804" y="90288"/>
                  </a:lnTo>
                  <a:cubicBezTo>
                    <a:pt x="15899" y="90383"/>
                    <a:pt x="15994" y="90478"/>
                    <a:pt x="16089" y="90573"/>
                  </a:cubicBezTo>
                  <a:lnTo>
                    <a:pt x="16215" y="90478"/>
                  </a:lnTo>
                  <a:cubicBezTo>
                    <a:pt x="16120" y="90383"/>
                    <a:pt x="16025" y="90256"/>
                    <a:pt x="15930" y="90161"/>
                  </a:cubicBezTo>
                  <a:close/>
                  <a:moveTo>
                    <a:pt x="16500" y="90732"/>
                  </a:moveTo>
                  <a:lnTo>
                    <a:pt x="16405" y="90858"/>
                  </a:lnTo>
                  <a:cubicBezTo>
                    <a:pt x="16500" y="90953"/>
                    <a:pt x="16595" y="91048"/>
                    <a:pt x="16690" y="91143"/>
                  </a:cubicBezTo>
                  <a:lnTo>
                    <a:pt x="16817" y="91017"/>
                  </a:lnTo>
                  <a:cubicBezTo>
                    <a:pt x="16722" y="90922"/>
                    <a:pt x="16627" y="90827"/>
                    <a:pt x="16500" y="90732"/>
                  </a:cubicBezTo>
                  <a:close/>
                  <a:moveTo>
                    <a:pt x="17102" y="91302"/>
                  </a:moveTo>
                  <a:lnTo>
                    <a:pt x="17007" y="91428"/>
                  </a:lnTo>
                  <a:cubicBezTo>
                    <a:pt x="17102" y="91523"/>
                    <a:pt x="17197" y="91618"/>
                    <a:pt x="17292" y="91713"/>
                  </a:cubicBezTo>
                  <a:lnTo>
                    <a:pt x="17419" y="91587"/>
                  </a:lnTo>
                  <a:cubicBezTo>
                    <a:pt x="17324" y="91492"/>
                    <a:pt x="17197" y="91397"/>
                    <a:pt x="17102" y="91302"/>
                  </a:cubicBezTo>
                  <a:close/>
                  <a:moveTo>
                    <a:pt x="17704" y="91840"/>
                  </a:moveTo>
                  <a:lnTo>
                    <a:pt x="17609" y="91967"/>
                  </a:lnTo>
                  <a:cubicBezTo>
                    <a:pt x="17704" y="92062"/>
                    <a:pt x="17799" y="92157"/>
                    <a:pt x="17925" y="92252"/>
                  </a:cubicBezTo>
                  <a:lnTo>
                    <a:pt x="18020" y="92125"/>
                  </a:lnTo>
                  <a:cubicBezTo>
                    <a:pt x="17925" y="92030"/>
                    <a:pt x="17830" y="91935"/>
                    <a:pt x="17704" y="91840"/>
                  </a:cubicBezTo>
                  <a:close/>
                  <a:moveTo>
                    <a:pt x="18337" y="92378"/>
                  </a:moveTo>
                  <a:lnTo>
                    <a:pt x="18210" y="92505"/>
                  </a:lnTo>
                  <a:cubicBezTo>
                    <a:pt x="18337" y="92600"/>
                    <a:pt x="18432" y="92695"/>
                    <a:pt x="18527" y="92790"/>
                  </a:cubicBezTo>
                  <a:lnTo>
                    <a:pt x="18622" y="92663"/>
                  </a:lnTo>
                  <a:cubicBezTo>
                    <a:pt x="18527" y="92568"/>
                    <a:pt x="18432" y="92473"/>
                    <a:pt x="18337" y="92378"/>
                  </a:cubicBezTo>
                  <a:close/>
                  <a:moveTo>
                    <a:pt x="18939" y="92917"/>
                  </a:moveTo>
                  <a:lnTo>
                    <a:pt x="18844" y="93043"/>
                  </a:lnTo>
                  <a:cubicBezTo>
                    <a:pt x="18939" y="93138"/>
                    <a:pt x="19065" y="93233"/>
                    <a:pt x="19160" y="93297"/>
                  </a:cubicBezTo>
                  <a:lnTo>
                    <a:pt x="19255" y="93170"/>
                  </a:lnTo>
                  <a:cubicBezTo>
                    <a:pt x="19160" y="93107"/>
                    <a:pt x="19065" y="93012"/>
                    <a:pt x="18939" y="92917"/>
                  </a:cubicBezTo>
                  <a:close/>
                  <a:moveTo>
                    <a:pt x="19572" y="93455"/>
                  </a:moveTo>
                  <a:lnTo>
                    <a:pt x="19477" y="93582"/>
                  </a:lnTo>
                  <a:cubicBezTo>
                    <a:pt x="19572" y="93645"/>
                    <a:pt x="19699" y="93740"/>
                    <a:pt x="19794" y="93835"/>
                  </a:cubicBezTo>
                  <a:lnTo>
                    <a:pt x="19889" y="93708"/>
                  </a:lnTo>
                  <a:cubicBezTo>
                    <a:pt x="19794" y="93613"/>
                    <a:pt x="19667" y="93518"/>
                    <a:pt x="19572" y="93455"/>
                  </a:cubicBezTo>
                  <a:close/>
                  <a:moveTo>
                    <a:pt x="20206" y="93962"/>
                  </a:moveTo>
                  <a:lnTo>
                    <a:pt x="20110" y="94088"/>
                  </a:lnTo>
                  <a:cubicBezTo>
                    <a:pt x="20237" y="94152"/>
                    <a:pt x="20332" y="94247"/>
                    <a:pt x="20427" y="94342"/>
                  </a:cubicBezTo>
                  <a:lnTo>
                    <a:pt x="20522" y="94215"/>
                  </a:lnTo>
                  <a:cubicBezTo>
                    <a:pt x="20427" y="94120"/>
                    <a:pt x="20332" y="94025"/>
                    <a:pt x="20206" y="93962"/>
                  </a:cubicBezTo>
                  <a:close/>
                  <a:moveTo>
                    <a:pt x="20871" y="94437"/>
                  </a:moveTo>
                  <a:lnTo>
                    <a:pt x="20776" y="94595"/>
                  </a:lnTo>
                  <a:cubicBezTo>
                    <a:pt x="20871" y="94658"/>
                    <a:pt x="20966" y="94753"/>
                    <a:pt x="21092" y="94817"/>
                  </a:cubicBezTo>
                  <a:lnTo>
                    <a:pt x="21187" y="94690"/>
                  </a:lnTo>
                  <a:cubicBezTo>
                    <a:pt x="21061" y="94627"/>
                    <a:pt x="20966" y="94532"/>
                    <a:pt x="20871" y="94437"/>
                  </a:cubicBezTo>
                  <a:close/>
                  <a:moveTo>
                    <a:pt x="21504" y="94943"/>
                  </a:moveTo>
                  <a:lnTo>
                    <a:pt x="21409" y="95070"/>
                  </a:lnTo>
                  <a:cubicBezTo>
                    <a:pt x="21536" y="95165"/>
                    <a:pt x="21631" y="95228"/>
                    <a:pt x="21757" y="95323"/>
                  </a:cubicBezTo>
                  <a:lnTo>
                    <a:pt x="21852" y="95197"/>
                  </a:lnTo>
                  <a:cubicBezTo>
                    <a:pt x="21726" y="95102"/>
                    <a:pt x="21631" y="95007"/>
                    <a:pt x="21504" y="94943"/>
                  </a:cubicBezTo>
                  <a:close/>
                  <a:moveTo>
                    <a:pt x="22169" y="95419"/>
                  </a:moveTo>
                  <a:lnTo>
                    <a:pt x="22074" y="95545"/>
                  </a:lnTo>
                  <a:cubicBezTo>
                    <a:pt x="22201" y="95640"/>
                    <a:pt x="22296" y="95704"/>
                    <a:pt x="22422" y="95799"/>
                  </a:cubicBezTo>
                  <a:lnTo>
                    <a:pt x="22517" y="95672"/>
                  </a:lnTo>
                  <a:cubicBezTo>
                    <a:pt x="22391" y="95577"/>
                    <a:pt x="22296" y="95514"/>
                    <a:pt x="22169" y="95419"/>
                  </a:cubicBezTo>
                  <a:close/>
                  <a:moveTo>
                    <a:pt x="22834" y="95894"/>
                  </a:moveTo>
                  <a:lnTo>
                    <a:pt x="22739" y="96020"/>
                  </a:lnTo>
                  <a:cubicBezTo>
                    <a:pt x="22866" y="96115"/>
                    <a:pt x="22992" y="96179"/>
                    <a:pt x="23087" y="96274"/>
                  </a:cubicBezTo>
                  <a:lnTo>
                    <a:pt x="23182" y="96115"/>
                  </a:lnTo>
                  <a:cubicBezTo>
                    <a:pt x="23056" y="96052"/>
                    <a:pt x="22961" y="95989"/>
                    <a:pt x="22834" y="95894"/>
                  </a:cubicBezTo>
                  <a:close/>
                  <a:moveTo>
                    <a:pt x="23531" y="96369"/>
                  </a:moveTo>
                  <a:lnTo>
                    <a:pt x="23436" y="96495"/>
                  </a:lnTo>
                  <a:lnTo>
                    <a:pt x="23784" y="96717"/>
                  </a:lnTo>
                  <a:lnTo>
                    <a:pt x="23879" y="96590"/>
                  </a:lnTo>
                  <a:cubicBezTo>
                    <a:pt x="23752" y="96495"/>
                    <a:pt x="23626" y="96432"/>
                    <a:pt x="23531" y="96369"/>
                  </a:cubicBezTo>
                  <a:close/>
                  <a:moveTo>
                    <a:pt x="24196" y="96812"/>
                  </a:moveTo>
                  <a:lnTo>
                    <a:pt x="24132" y="96939"/>
                  </a:lnTo>
                  <a:cubicBezTo>
                    <a:pt x="24227" y="97034"/>
                    <a:pt x="24354" y="97097"/>
                    <a:pt x="24449" y="97160"/>
                  </a:cubicBezTo>
                  <a:lnTo>
                    <a:pt x="24544" y="97034"/>
                  </a:lnTo>
                  <a:cubicBezTo>
                    <a:pt x="24449" y="96970"/>
                    <a:pt x="24322" y="96875"/>
                    <a:pt x="24196" y="96812"/>
                  </a:cubicBezTo>
                  <a:close/>
                  <a:moveTo>
                    <a:pt x="24893" y="97255"/>
                  </a:moveTo>
                  <a:lnTo>
                    <a:pt x="24798" y="97382"/>
                  </a:lnTo>
                  <a:cubicBezTo>
                    <a:pt x="24924" y="97445"/>
                    <a:pt x="25051" y="97540"/>
                    <a:pt x="25146" y="97604"/>
                  </a:cubicBezTo>
                  <a:lnTo>
                    <a:pt x="25241" y="97477"/>
                  </a:lnTo>
                  <a:cubicBezTo>
                    <a:pt x="25146" y="97382"/>
                    <a:pt x="25019" y="97319"/>
                    <a:pt x="24893" y="97255"/>
                  </a:cubicBezTo>
                  <a:close/>
                  <a:moveTo>
                    <a:pt x="25589" y="97667"/>
                  </a:moveTo>
                  <a:lnTo>
                    <a:pt x="25526" y="97825"/>
                  </a:lnTo>
                  <a:cubicBezTo>
                    <a:pt x="25621" y="97889"/>
                    <a:pt x="25748" y="97952"/>
                    <a:pt x="25874" y="98015"/>
                  </a:cubicBezTo>
                  <a:lnTo>
                    <a:pt x="25938" y="97889"/>
                  </a:lnTo>
                  <a:cubicBezTo>
                    <a:pt x="25843" y="97825"/>
                    <a:pt x="25716" y="97730"/>
                    <a:pt x="25589" y="97667"/>
                  </a:cubicBezTo>
                  <a:close/>
                  <a:moveTo>
                    <a:pt x="26318" y="98079"/>
                  </a:moveTo>
                  <a:lnTo>
                    <a:pt x="26223" y="98237"/>
                  </a:lnTo>
                  <a:cubicBezTo>
                    <a:pt x="26349" y="98300"/>
                    <a:pt x="26444" y="98364"/>
                    <a:pt x="26571" y="98427"/>
                  </a:cubicBezTo>
                  <a:lnTo>
                    <a:pt x="26666" y="98300"/>
                  </a:lnTo>
                  <a:cubicBezTo>
                    <a:pt x="26539" y="98237"/>
                    <a:pt x="26413" y="98174"/>
                    <a:pt x="26318" y="98079"/>
                  </a:cubicBezTo>
                  <a:close/>
                  <a:moveTo>
                    <a:pt x="27014" y="98490"/>
                  </a:moveTo>
                  <a:lnTo>
                    <a:pt x="26919" y="98649"/>
                  </a:lnTo>
                  <a:cubicBezTo>
                    <a:pt x="27046" y="98712"/>
                    <a:pt x="27173" y="98775"/>
                    <a:pt x="27299" y="98839"/>
                  </a:cubicBezTo>
                  <a:lnTo>
                    <a:pt x="27363" y="98680"/>
                  </a:lnTo>
                  <a:cubicBezTo>
                    <a:pt x="27268" y="98617"/>
                    <a:pt x="27141" y="98554"/>
                    <a:pt x="27014" y="98490"/>
                  </a:cubicBezTo>
                  <a:close/>
                  <a:moveTo>
                    <a:pt x="27743" y="98902"/>
                  </a:moveTo>
                  <a:lnTo>
                    <a:pt x="27648" y="99029"/>
                  </a:lnTo>
                  <a:cubicBezTo>
                    <a:pt x="27774" y="99092"/>
                    <a:pt x="27901" y="99155"/>
                    <a:pt x="28028" y="99219"/>
                  </a:cubicBezTo>
                  <a:lnTo>
                    <a:pt x="28091" y="99092"/>
                  </a:lnTo>
                  <a:cubicBezTo>
                    <a:pt x="27964" y="99029"/>
                    <a:pt x="27838" y="98965"/>
                    <a:pt x="27743" y="98902"/>
                  </a:cubicBezTo>
                  <a:close/>
                  <a:moveTo>
                    <a:pt x="28439" y="99282"/>
                  </a:moveTo>
                  <a:lnTo>
                    <a:pt x="28376" y="99409"/>
                  </a:lnTo>
                  <a:cubicBezTo>
                    <a:pt x="28503" y="99472"/>
                    <a:pt x="28629" y="99535"/>
                    <a:pt x="28756" y="99599"/>
                  </a:cubicBezTo>
                  <a:lnTo>
                    <a:pt x="28819" y="99472"/>
                  </a:lnTo>
                  <a:cubicBezTo>
                    <a:pt x="28693" y="99409"/>
                    <a:pt x="28566" y="99345"/>
                    <a:pt x="28439" y="99282"/>
                  </a:cubicBezTo>
                  <a:close/>
                  <a:moveTo>
                    <a:pt x="29168" y="99630"/>
                  </a:moveTo>
                  <a:lnTo>
                    <a:pt x="29105" y="99789"/>
                  </a:lnTo>
                  <a:cubicBezTo>
                    <a:pt x="29231" y="99852"/>
                    <a:pt x="29358" y="99915"/>
                    <a:pt x="29485" y="99979"/>
                  </a:cubicBezTo>
                  <a:lnTo>
                    <a:pt x="29548" y="99820"/>
                  </a:lnTo>
                  <a:cubicBezTo>
                    <a:pt x="29421" y="99757"/>
                    <a:pt x="29295" y="99694"/>
                    <a:pt x="29168" y="99630"/>
                  </a:cubicBezTo>
                  <a:close/>
                  <a:moveTo>
                    <a:pt x="29928" y="100010"/>
                  </a:moveTo>
                  <a:lnTo>
                    <a:pt x="29833" y="100137"/>
                  </a:lnTo>
                  <a:cubicBezTo>
                    <a:pt x="29960" y="100201"/>
                    <a:pt x="30086" y="100264"/>
                    <a:pt x="30213" y="100327"/>
                  </a:cubicBezTo>
                  <a:lnTo>
                    <a:pt x="30276" y="100169"/>
                  </a:lnTo>
                  <a:cubicBezTo>
                    <a:pt x="30150" y="100137"/>
                    <a:pt x="30055" y="100074"/>
                    <a:pt x="29928" y="100010"/>
                  </a:cubicBezTo>
                  <a:close/>
                  <a:moveTo>
                    <a:pt x="30656" y="100359"/>
                  </a:moveTo>
                  <a:lnTo>
                    <a:pt x="30593" y="100517"/>
                  </a:lnTo>
                  <a:cubicBezTo>
                    <a:pt x="30720" y="100549"/>
                    <a:pt x="30846" y="100612"/>
                    <a:pt x="30973" y="100676"/>
                  </a:cubicBezTo>
                  <a:lnTo>
                    <a:pt x="31036" y="100517"/>
                  </a:lnTo>
                  <a:cubicBezTo>
                    <a:pt x="30910" y="100454"/>
                    <a:pt x="30783" y="100422"/>
                    <a:pt x="30656" y="100359"/>
                  </a:cubicBezTo>
                  <a:close/>
                  <a:moveTo>
                    <a:pt x="31416" y="100676"/>
                  </a:moveTo>
                  <a:lnTo>
                    <a:pt x="31353" y="100834"/>
                  </a:lnTo>
                  <a:cubicBezTo>
                    <a:pt x="31480" y="100897"/>
                    <a:pt x="31575" y="100961"/>
                    <a:pt x="31701" y="100992"/>
                  </a:cubicBezTo>
                  <a:lnTo>
                    <a:pt x="31765" y="100866"/>
                  </a:lnTo>
                  <a:cubicBezTo>
                    <a:pt x="31670" y="100802"/>
                    <a:pt x="31543" y="100739"/>
                    <a:pt x="31416" y="100676"/>
                  </a:cubicBezTo>
                  <a:close/>
                  <a:moveTo>
                    <a:pt x="32145" y="101024"/>
                  </a:moveTo>
                  <a:lnTo>
                    <a:pt x="32081" y="101182"/>
                  </a:lnTo>
                  <a:cubicBezTo>
                    <a:pt x="32208" y="101214"/>
                    <a:pt x="32335" y="101277"/>
                    <a:pt x="32461" y="101341"/>
                  </a:cubicBezTo>
                  <a:lnTo>
                    <a:pt x="32525" y="101182"/>
                  </a:lnTo>
                  <a:cubicBezTo>
                    <a:pt x="32398" y="101119"/>
                    <a:pt x="32271" y="101056"/>
                    <a:pt x="32145" y="101024"/>
                  </a:cubicBezTo>
                  <a:close/>
                  <a:moveTo>
                    <a:pt x="32905" y="101341"/>
                  </a:moveTo>
                  <a:lnTo>
                    <a:pt x="32841" y="101467"/>
                  </a:lnTo>
                  <a:lnTo>
                    <a:pt x="33221" y="101626"/>
                  </a:lnTo>
                  <a:lnTo>
                    <a:pt x="33285" y="101467"/>
                  </a:lnTo>
                  <a:cubicBezTo>
                    <a:pt x="33158" y="101436"/>
                    <a:pt x="33031" y="101372"/>
                    <a:pt x="32905" y="101341"/>
                  </a:cubicBezTo>
                  <a:close/>
                  <a:moveTo>
                    <a:pt x="33665" y="101626"/>
                  </a:moveTo>
                  <a:lnTo>
                    <a:pt x="33602" y="101784"/>
                  </a:lnTo>
                  <a:cubicBezTo>
                    <a:pt x="33728" y="101847"/>
                    <a:pt x="33855" y="101879"/>
                    <a:pt x="33982" y="101942"/>
                  </a:cubicBezTo>
                  <a:lnTo>
                    <a:pt x="34045" y="101784"/>
                  </a:lnTo>
                  <a:cubicBezTo>
                    <a:pt x="33918" y="101721"/>
                    <a:pt x="33792" y="101689"/>
                    <a:pt x="33665" y="101626"/>
                  </a:cubicBezTo>
                  <a:close/>
                  <a:moveTo>
                    <a:pt x="34425" y="101911"/>
                  </a:moveTo>
                  <a:lnTo>
                    <a:pt x="34393" y="102069"/>
                  </a:lnTo>
                  <a:cubicBezTo>
                    <a:pt x="34520" y="102132"/>
                    <a:pt x="34647" y="102164"/>
                    <a:pt x="34773" y="102227"/>
                  </a:cubicBezTo>
                  <a:lnTo>
                    <a:pt x="34805" y="102069"/>
                  </a:lnTo>
                  <a:cubicBezTo>
                    <a:pt x="34678" y="102006"/>
                    <a:pt x="34552" y="101974"/>
                    <a:pt x="34425" y="101911"/>
                  </a:cubicBezTo>
                  <a:close/>
                  <a:moveTo>
                    <a:pt x="35217" y="102196"/>
                  </a:moveTo>
                  <a:lnTo>
                    <a:pt x="35153" y="102354"/>
                  </a:lnTo>
                  <a:cubicBezTo>
                    <a:pt x="35280" y="102386"/>
                    <a:pt x="35407" y="102449"/>
                    <a:pt x="35533" y="102481"/>
                  </a:cubicBezTo>
                  <a:lnTo>
                    <a:pt x="35597" y="102322"/>
                  </a:lnTo>
                  <a:cubicBezTo>
                    <a:pt x="35470" y="102291"/>
                    <a:pt x="35343" y="102227"/>
                    <a:pt x="35217" y="102196"/>
                  </a:cubicBezTo>
                  <a:close/>
                  <a:moveTo>
                    <a:pt x="35977" y="102449"/>
                  </a:moveTo>
                  <a:lnTo>
                    <a:pt x="35913" y="102607"/>
                  </a:lnTo>
                  <a:cubicBezTo>
                    <a:pt x="36040" y="102671"/>
                    <a:pt x="36198" y="102702"/>
                    <a:pt x="36325" y="102734"/>
                  </a:cubicBezTo>
                  <a:lnTo>
                    <a:pt x="36357" y="102576"/>
                  </a:lnTo>
                  <a:cubicBezTo>
                    <a:pt x="36230" y="102544"/>
                    <a:pt x="36103" y="102512"/>
                    <a:pt x="35977" y="102449"/>
                  </a:cubicBezTo>
                  <a:close/>
                  <a:moveTo>
                    <a:pt x="36768" y="102734"/>
                  </a:moveTo>
                  <a:lnTo>
                    <a:pt x="36705" y="102861"/>
                  </a:lnTo>
                  <a:cubicBezTo>
                    <a:pt x="36832" y="102924"/>
                    <a:pt x="36958" y="102956"/>
                    <a:pt x="37085" y="102987"/>
                  </a:cubicBezTo>
                  <a:lnTo>
                    <a:pt x="37148" y="102829"/>
                  </a:lnTo>
                  <a:cubicBezTo>
                    <a:pt x="37022" y="102797"/>
                    <a:pt x="36895" y="102766"/>
                    <a:pt x="36768" y="102734"/>
                  </a:cubicBezTo>
                  <a:close/>
                  <a:moveTo>
                    <a:pt x="37528" y="102956"/>
                  </a:moveTo>
                  <a:lnTo>
                    <a:pt x="37497" y="103114"/>
                  </a:lnTo>
                  <a:cubicBezTo>
                    <a:pt x="37623" y="103146"/>
                    <a:pt x="37750" y="103177"/>
                    <a:pt x="37877" y="103241"/>
                  </a:cubicBezTo>
                  <a:lnTo>
                    <a:pt x="37940" y="103082"/>
                  </a:lnTo>
                  <a:cubicBezTo>
                    <a:pt x="37814" y="103019"/>
                    <a:pt x="37655" y="102987"/>
                    <a:pt x="37528" y="102956"/>
                  </a:cubicBezTo>
                  <a:close/>
                  <a:moveTo>
                    <a:pt x="38320" y="103177"/>
                  </a:moveTo>
                  <a:lnTo>
                    <a:pt x="38257" y="103336"/>
                  </a:lnTo>
                  <a:cubicBezTo>
                    <a:pt x="38415" y="103367"/>
                    <a:pt x="38542" y="103431"/>
                    <a:pt x="38669" y="103462"/>
                  </a:cubicBezTo>
                  <a:lnTo>
                    <a:pt x="38700" y="103304"/>
                  </a:lnTo>
                  <a:cubicBezTo>
                    <a:pt x="38574" y="103272"/>
                    <a:pt x="38447" y="103209"/>
                    <a:pt x="38320" y="103177"/>
                  </a:cubicBezTo>
                  <a:close/>
                  <a:moveTo>
                    <a:pt x="39112" y="103399"/>
                  </a:moveTo>
                  <a:lnTo>
                    <a:pt x="39080" y="103557"/>
                  </a:lnTo>
                  <a:cubicBezTo>
                    <a:pt x="39207" y="103589"/>
                    <a:pt x="39334" y="103621"/>
                    <a:pt x="39460" y="103652"/>
                  </a:cubicBezTo>
                  <a:lnTo>
                    <a:pt x="39492" y="103494"/>
                  </a:lnTo>
                  <a:cubicBezTo>
                    <a:pt x="39365" y="103462"/>
                    <a:pt x="39239" y="103431"/>
                    <a:pt x="39112" y="103399"/>
                  </a:cubicBezTo>
                  <a:close/>
                  <a:moveTo>
                    <a:pt x="39904" y="103589"/>
                  </a:moveTo>
                  <a:lnTo>
                    <a:pt x="39840" y="103747"/>
                  </a:lnTo>
                  <a:cubicBezTo>
                    <a:pt x="39999" y="103779"/>
                    <a:pt x="40125" y="103842"/>
                    <a:pt x="40252" y="103874"/>
                  </a:cubicBezTo>
                  <a:lnTo>
                    <a:pt x="40284" y="103716"/>
                  </a:lnTo>
                  <a:cubicBezTo>
                    <a:pt x="40157" y="103684"/>
                    <a:pt x="40030" y="103652"/>
                    <a:pt x="39904" y="103589"/>
                  </a:cubicBezTo>
                  <a:close/>
                  <a:moveTo>
                    <a:pt x="40695" y="103811"/>
                  </a:moveTo>
                  <a:lnTo>
                    <a:pt x="40664" y="103969"/>
                  </a:lnTo>
                  <a:cubicBezTo>
                    <a:pt x="40790" y="104001"/>
                    <a:pt x="40917" y="104001"/>
                    <a:pt x="41044" y="104032"/>
                  </a:cubicBezTo>
                  <a:lnTo>
                    <a:pt x="41075" y="103874"/>
                  </a:lnTo>
                  <a:cubicBezTo>
                    <a:pt x="40949" y="103874"/>
                    <a:pt x="40822" y="103842"/>
                    <a:pt x="40695" y="103811"/>
                  </a:cubicBezTo>
                  <a:close/>
                  <a:moveTo>
                    <a:pt x="41487" y="103969"/>
                  </a:moveTo>
                  <a:lnTo>
                    <a:pt x="41455" y="104127"/>
                  </a:lnTo>
                  <a:cubicBezTo>
                    <a:pt x="41582" y="104159"/>
                    <a:pt x="41740" y="104191"/>
                    <a:pt x="41867" y="104222"/>
                  </a:cubicBezTo>
                  <a:lnTo>
                    <a:pt x="41899" y="104064"/>
                  </a:lnTo>
                  <a:cubicBezTo>
                    <a:pt x="41772" y="104032"/>
                    <a:pt x="41614" y="104001"/>
                    <a:pt x="41487" y="103969"/>
                  </a:cubicBezTo>
                  <a:close/>
                  <a:moveTo>
                    <a:pt x="63782" y="104001"/>
                  </a:moveTo>
                  <a:cubicBezTo>
                    <a:pt x="63624" y="104032"/>
                    <a:pt x="63497" y="104064"/>
                    <a:pt x="63370" y="104064"/>
                  </a:cubicBezTo>
                  <a:lnTo>
                    <a:pt x="63402" y="104222"/>
                  </a:lnTo>
                  <a:cubicBezTo>
                    <a:pt x="63529" y="104191"/>
                    <a:pt x="63655" y="104191"/>
                    <a:pt x="63814" y="104159"/>
                  </a:cubicBezTo>
                  <a:lnTo>
                    <a:pt x="63782" y="104001"/>
                  </a:lnTo>
                  <a:close/>
                  <a:moveTo>
                    <a:pt x="42279" y="104127"/>
                  </a:moveTo>
                  <a:lnTo>
                    <a:pt x="42247" y="104317"/>
                  </a:lnTo>
                  <a:cubicBezTo>
                    <a:pt x="42406" y="104317"/>
                    <a:pt x="42532" y="104349"/>
                    <a:pt x="42659" y="104381"/>
                  </a:cubicBezTo>
                  <a:lnTo>
                    <a:pt x="42691" y="104222"/>
                  </a:lnTo>
                  <a:cubicBezTo>
                    <a:pt x="42564" y="104191"/>
                    <a:pt x="42437" y="104159"/>
                    <a:pt x="42279" y="104127"/>
                  </a:cubicBezTo>
                  <a:close/>
                  <a:moveTo>
                    <a:pt x="62959" y="104159"/>
                  </a:moveTo>
                  <a:cubicBezTo>
                    <a:pt x="62832" y="104191"/>
                    <a:pt x="62705" y="104222"/>
                    <a:pt x="62579" y="104222"/>
                  </a:cubicBezTo>
                  <a:lnTo>
                    <a:pt x="62610" y="104412"/>
                  </a:lnTo>
                  <a:cubicBezTo>
                    <a:pt x="62737" y="104381"/>
                    <a:pt x="62864" y="104349"/>
                    <a:pt x="62990" y="104317"/>
                  </a:cubicBezTo>
                  <a:lnTo>
                    <a:pt x="62959" y="104159"/>
                  </a:lnTo>
                  <a:close/>
                  <a:moveTo>
                    <a:pt x="43102" y="104286"/>
                  </a:moveTo>
                  <a:lnTo>
                    <a:pt x="43071" y="104476"/>
                  </a:lnTo>
                  <a:lnTo>
                    <a:pt x="43482" y="104539"/>
                  </a:lnTo>
                  <a:lnTo>
                    <a:pt x="43482" y="104381"/>
                  </a:lnTo>
                  <a:cubicBezTo>
                    <a:pt x="43356" y="104349"/>
                    <a:pt x="43229" y="104317"/>
                    <a:pt x="43102" y="104286"/>
                  </a:cubicBezTo>
                  <a:close/>
                  <a:moveTo>
                    <a:pt x="62167" y="104317"/>
                  </a:moveTo>
                  <a:lnTo>
                    <a:pt x="61755" y="104381"/>
                  </a:lnTo>
                  <a:lnTo>
                    <a:pt x="61787" y="104539"/>
                  </a:lnTo>
                  <a:lnTo>
                    <a:pt x="62199" y="104476"/>
                  </a:lnTo>
                  <a:lnTo>
                    <a:pt x="62167" y="104317"/>
                  </a:lnTo>
                  <a:close/>
                  <a:moveTo>
                    <a:pt x="43894" y="104444"/>
                  </a:moveTo>
                  <a:lnTo>
                    <a:pt x="43862" y="104602"/>
                  </a:lnTo>
                  <a:cubicBezTo>
                    <a:pt x="44021" y="104634"/>
                    <a:pt x="44147" y="104634"/>
                    <a:pt x="44274" y="104666"/>
                  </a:cubicBezTo>
                  <a:lnTo>
                    <a:pt x="44306" y="104507"/>
                  </a:lnTo>
                  <a:cubicBezTo>
                    <a:pt x="44179" y="104476"/>
                    <a:pt x="44021" y="104476"/>
                    <a:pt x="43894" y="104444"/>
                  </a:cubicBezTo>
                  <a:close/>
                  <a:moveTo>
                    <a:pt x="61375" y="104444"/>
                  </a:moveTo>
                  <a:cubicBezTo>
                    <a:pt x="61217" y="104476"/>
                    <a:pt x="61090" y="104507"/>
                    <a:pt x="60964" y="104507"/>
                  </a:cubicBezTo>
                  <a:lnTo>
                    <a:pt x="60995" y="104666"/>
                  </a:lnTo>
                  <a:cubicBezTo>
                    <a:pt x="61122" y="104666"/>
                    <a:pt x="61249" y="104634"/>
                    <a:pt x="61407" y="104602"/>
                  </a:cubicBezTo>
                  <a:lnTo>
                    <a:pt x="61375" y="104444"/>
                  </a:lnTo>
                  <a:close/>
                  <a:moveTo>
                    <a:pt x="44717" y="104571"/>
                  </a:moveTo>
                  <a:lnTo>
                    <a:pt x="44686" y="104729"/>
                  </a:lnTo>
                  <a:lnTo>
                    <a:pt x="45097" y="104792"/>
                  </a:lnTo>
                  <a:lnTo>
                    <a:pt x="45097" y="104634"/>
                  </a:lnTo>
                  <a:lnTo>
                    <a:pt x="44717" y="104571"/>
                  </a:lnTo>
                  <a:close/>
                  <a:moveTo>
                    <a:pt x="60552" y="104571"/>
                  </a:moveTo>
                  <a:lnTo>
                    <a:pt x="60140" y="104634"/>
                  </a:lnTo>
                  <a:lnTo>
                    <a:pt x="60172" y="104792"/>
                  </a:lnTo>
                  <a:lnTo>
                    <a:pt x="60584" y="104729"/>
                  </a:lnTo>
                  <a:lnTo>
                    <a:pt x="60552" y="104571"/>
                  </a:lnTo>
                  <a:close/>
                  <a:moveTo>
                    <a:pt x="45509" y="104697"/>
                  </a:moveTo>
                  <a:lnTo>
                    <a:pt x="45477" y="104856"/>
                  </a:lnTo>
                  <a:cubicBezTo>
                    <a:pt x="45636" y="104856"/>
                    <a:pt x="45762" y="104887"/>
                    <a:pt x="45889" y="104887"/>
                  </a:cubicBezTo>
                  <a:lnTo>
                    <a:pt x="45921" y="104729"/>
                  </a:lnTo>
                  <a:cubicBezTo>
                    <a:pt x="45794" y="104729"/>
                    <a:pt x="45636" y="104697"/>
                    <a:pt x="45509" y="104697"/>
                  </a:cubicBezTo>
                  <a:close/>
                  <a:moveTo>
                    <a:pt x="59760" y="104697"/>
                  </a:moveTo>
                  <a:cubicBezTo>
                    <a:pt x="59602" y="104697"/>
                    <a:pt x="59475" y="104729"/>
                    <a:pt x="59348" y="104761"/>
                  </a:cubicBezTo>
                  <a:lnTo>
                    <a:pt x="59380" y="104919"/>
                  </a:lnTo>
                  <a:cubicBezTo>
                    <a:pt x="59507" y="104887"/>
                    <a:pt x="59633" y="104887"/>
                    <a:pt x="59760" y="104856"/>
                  </a:cubicBezTo>
                  <a:lnTo>
                    <a:pt x="59760" y="104697"/>
                  </a:lnTo>
                  <a:close/>
                  <a:moveTo>
                    <a:pt x="46332" y="104792"/>
                  </a:moveTo>
                  <a:lnTo>
                    <a:pt x="46301" y="104951"/>
                  </a:lnTo>
                  <a:cubicBezTo>
                    <a:pt x="46427" y="104983"/>
                    <a:pt x="46586" y="104983"/>
                    <a:pt x="46713" y="105014"/>
                  </a:cubicBezTo>
                  <a:lnTo>
                    <a:pt x="46744" y="104824"/>
                  </a:lnTo>
                  <a:cubicBezTo>
                    <a:pt x="46586" y="104824"/>
                    <a:pt x="46459" y="104792"/>
                    <a:pt x="46332" y="104792"/>
                  </a:cubicBezTo>
                  <a:close/>
                  <a:moveTo>
                    <a:pt x="58937" y="104792"/>
                  </a:moveTo>
                  <a:cubicBezTo>
                    <a:pt x="58810" y="104824"/>
                    <a:pt x="58683" y="104824"/>
                    <a:pt x="58525" y="104856"/>
                  </a:cubicBezTo>
                  <a:lnTo>
                    <a:pt x="58557" y="105014"/>
                  </a:lnTo>
                  <a:cubicBezTo>
                    <a:pt x="58683" y="104983"/>
                    <a:pt x="58842" y="104983"/>
                    <a:pt x="58968" y="104951"/>
                  </a:cubicBezTo>
                  <a:lnTo>
                    <a:pt x="58937" y="104792"/>
                  </a:lnTo>
                  <a:close/>
                  <a:moveTo>
                    <a:pt x="47124" y="104887"/>
                  </a:moveTo>
                  <a:lnTo>
                    <a:pt x="47124" y="105046"/>
                  </a:lnTo>
                  <a:cubicBezTo>
                    <a:pt x="47251" y="105046"/>
                    <a:pt x="47378" y="105078"/>
                    <a:pt x="47536" y="105078"/>
                  </a:cubicBezTo>
                  <a:lnTo>
                    <a:pt x="47536" y="104919"/>
                  </a:lnTo>
                  <a:cubicBezTo>
                    <a:pt x="47409" y="104919"/>
                    <a:pt x="47283" y="104887"/>
                    <a:pt x="47124" y="104887"/>
                  </a:cubicBezTo>
                  <a:close/>
                  <a:moveTo>
                    <a:pt x="58145" y="104887"/>
                  </a:moveTo>
                  <a:cubicBezTo>
                    <a:pt x="57987" y="104887"/>
                    <a:pt x="57860" y="104919"/>
                    <a:pt x="57733" y="104919"/>
                  </a:cubicBezTo>
                  <a:lnTo>
                    <a:pt x="57733" y="105078"/>
                  </a:lnTo>
                  <a:cubicBezTo>
                    <a:pt x="57860" y="105078"/>
                    <a:pt x="58018" y="105078"/>
                    <a:pt x="58145" y="105046"/>
                  </a:cubicBezTo>
                  <a:lnTo>
                    <a:pt x="58145" y="104887"/>
                  </a:lnTo>
                  <a:close/>
                  <a:moveTo>
                    <a:pt x="47948" y="104951"/>
                  </a:moveTo>
                  <a:lnTo>
                    <a:pt x="47948" y="105109"/>
                  </a:lnTo>
                  <a:cubicBezTo>
                    <a:pt x="48074" y="105141"/>
                    <a:pt x="48201" y="105141"/>
                    <a:pt x="48328" y="105173"/>
                  </a:cubicBezTo>
                  <a:lnTo>
                    <a:pt x="48359" y="104983"/>
                  </a:lnTo>
                  <a:lnTo>
                    <a:pt x="47948" y="104951"/>
                  </a:lnTo>
                  <a:close/>
                  <a:moveTo>
                    <a:pt x="57322" y="104983"/>
                  </a:moveTo>
                  <a:lnTo>
                    <a:pt x="56910" y="105014"/>
                  </a:lnTo>
                  <a:lnTo>
                    <a:pt x="56942" y="105173"/>
                  </a:lnTo>
                  <a:cubicBezTo>
                    <a:pt x="57068" y="105141"/>
                    <a:pt x="57195" y="105141"/>
                    <a:pt x="57322" y="105141"/>
                  </a:cubicBezTo>
                  <a:lnTo>
                    <a:pt x="57322" y="104983"/>
                  </a:lnTo>
                  <a:close/>
                  <a:moveTo>
                    <a:pt x="48771" y="105014"/>
                  </a:moveTo>
                  <a:lnTo>
                    <a:pt x="48739" y="105204"/>
                  </a:lnTo>
                  <a:lnTo>
                    <a:pt x="49151" y="105204"/>
                  </a:lnTo>
                  <a:lnTo>
                    <a:pt x="49183" y="105046"/>
                  </a:lnTo>
                  <a:cubicBezTo>
                    <a:pt x="49024" y="105046"/>
                    <a:pt x="48898" y="105046"/>
                    <a:pt x="48771" y="105014"/>
                  </a:cubicBezTo>
                  <a:close/>
                  <a:moveTo>
                    <a:pt x="56087" y="105046"/>
                  </a:moveTo>
                  <a:lnTo>
                    <a:pt x="56118" y="105236"/>
                  </a:lnTo>
                  <a:cubicBezTo>
                    <a:pt x="56245" y="105204"/>
                    <a:pt x="56372" y="105204"/>
                    <a:pt x="56530" y="105204"/>
                  </a:cubicBezTo>
                  <a:lnTo>
                    <a:pt x="56498" y="105046"/>
                  </a:lnTo>
                  <a:close/>
                  <a:moveTo>
                    <a:pt x="49563" y="105078"/>
                  </a:moveTo>
                  <a:lnTo>
                    <a:pt x="49563" y="105236"/>
                  </a:lnTo>
                  <a:cubicBezTo>
                    <a:pt x="49689" y="105236"/>
                    <a:pt x="49848" y="105268"/>
                    <a:pt x="49974" y="105268"/>
                  </a:cubicBezTo>
                  <a:lnTo>
                    <a:pt x="49974" y="105109"/>
                  </a:lnTo>
                  <a:cubicBezTo>
                    <a:pt x="49848" y="105109"/>
                    <a:pt x="49721" y="105078"/>
                    <a:pt x="49563" y="105078"/>
                  </a:cubicBezTo>
                  <a:close/>
                  <a:moveTo>
                    <a:pt x="55707" y="105078"/>
                  </a:moveTo>
                  <a:cubicBezTo>
                    <a:pt x="55548" y="105109"/>
                    <a:pt x="55422" y="105109"/>
                    <a:pt x="55295" y="105109"/>
                  </a:cubicBezTo>
                  <a:lnTo>
                    <a:pt x="55295" y="105268"/>
                  </a:lnTo>
                  <a:cubicBezTo>
                    <a:pt x="55422" y="105268"/>
                    <a:pt x="55580" y="105268"/>
                    <a:pt x="55707" y="105236"/>
                  </a:cubicBezTo>
                  <a:lnTo>
                    <a:pt x="55707" y="105078"/>
                  </a:lnTo>
                  <a:close/>
                  <a:moveTo>
                    <a:pt x="50386" y="105109"/>
                  </a:moveTo>
                  <a:lnTo>
                    <a:pt x="50386" y="105299"/>
                  </a:lnTo>
                  <a:lnTo>
                    <a:pt x="50798" y="105299"/>
                  </a:lnTo>
                  <a:lnTo>
                    <a:pt x="50798" y="105141"/>
                  </a:lnTo>
                  <a:cubicBezTo>
                    <a:pt x="50671" y="105141"/>
                    <a:pt x="50513" y="105141"/>
                    <a:pt x="50386" y="105109"/>
                  </a:cubicBezTo>
                  <a:close/>
                  <a:moveTo>
                    <a:pt x="54471" y="105141"/>
                  </a:moveTo>
                  <a:lnTo>
                    <a:pt x="54471" y="105299"/>
                  </a:lnTo>
                  <a:lnTo>
                    <a:pt x="54883" y="105299"/>
                  </a:lnTo>
                  <a:lnTo>
                    <a:pt x="54883" y="105141"/>
                  </a:lnTo>
                  <a:close/>
                  <a:moveTo>
                    <a:pt x="51210" y="105141"/>
                  </a:moveTo>
                  <a:lnTo>
                    <a:pt x="51210" y="105331"/>
                  </a:lnTo>
                  <a:lnTo>
                    <a:pt x="51621" y="105331"/>
                  </a:lnTo>
                  <a:lnTo>
                    <a:pt x="51621" y="105173"/>
                  </a:lnTo>
                  <a:cubicBezTo>
                    <a:pt x="51495" y="105173"/>
                    <a:pt x="51336" y="105141"/>
                    <a:pt x="51210" y="105141"/>
                  </a:cubicBezTo>
                  <a:close/>
                  <a:moveTo>
                    <a:pt x="52033" y="105173"/>
                  </a:moveTo>
                  <a:lnTo>
                    <a:pt x="52033" y="105331"/>
                  </a:lnTo>
                  <a:lnTo>
                    <a:pt x="52445" y="105331"/>
                  </a:lnTo>
                  <a:lnTo>
                    <a:pt x="52445" y="105173"/>
                  </a:lnTo>
                  <a:close/>
                  <a:moveTo>
                    <a:pt x="52825" y="105173"/>
                  </a:moveTo>
                  <a:lnTo>
                    <a:pt x="52825" y="105331"/>
                  </a:lnTo>
                  <a:lnTo>
                    <a:pt x="53236" y="105331"/>
                  </a:lnTo>
                  <a:lnTo>
                    <a:pt x="53236" y="105173"/>
                  </a:lnTo>
                  <a:close/>
                  <a:moveTo>
                    <a:pt x="54060" y="105141"/>
                  </a:moveTo>
                  <a:cubicBezTo>
                    <a:pt x="53933" y="105173"/>
                    <a:pt x="53806" y="105173"/>
                    <a:pt x="53648" y="105173"/>
                  </a:cubicBezTo>
                  <a:lnTo>
                    <a:pt x="53648" y="105331"/>
                  </a:lnTo>
                  <a:lnTo>
                    <a:pt x="54060" y="105331"/>
                  </a:lnTo>
                  <a:lnTo>
                    <a:pt x="54060" y="10514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3019;p34"/>
            <p:cNvSpPr/>
            <p:nvPr/>
          </p:nvSpPr>
          <p:spPr>
            <a:xfrm>
              <a:off x="4029700" y="4195100"/>
              <a:ext cx="6350" cy="4775"/>
            </a:xfrm>
            <a:custGeom>
              <a:avLst/>
              <a:gdLst/>
              <a:ahLst/>
              <a:cxnLst/>
              <a:rect l="l" t="t" r="r" b="b"/>
              <a:pathLst>
                <a:path w="254" h="191" extrusionOk="0">
                  <a:moveTo>
                    <a:pt x="222" y="0"/>
                  </a:moveTo>
                  <a:cubicBezTo>
                    <a:pt x="127" y="0"/>
                    <a:pt x="64" y="0"/>
                    <a:pt x="0" y="32"/>
                  </a:cubicBezTo>
                  <a:lnTo>
                    <a:pt x="32" y="190"/>
                  </a:lnTo>
                  <a:cubicBezTo>
                    <a:pt x="95" y="190"/>
                    <a:pt x="159" y="158"/>
                    <a:pt x="254" y="158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3020;p34"/>
            <p:cNvSpPr/>
            <p:nvPr/>
          </p:nvSpPr>
          <p:spPr>
            <a:xfrm>
              <a:off x="2459700" y="1628325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5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3021;p34"/>
            <p:cNvSpPr/>
            <p:nvPr/>
          </p:nvSpPr>
          <p:spPr>
            <a:xfrm>
              <a:off x="2681375" y="1800125"/>
              <a:ext cx="66525" cy="79200"/>
            </a:xfrm>
            <a:custGeom>
              <a:avLst/>
              <a:gdLst/>
              <a:ahLst/>
              <a:cxnLst/>
              <a:rect l="l" t="t" r="r" b="b"/>
              <a:pathLst>
                <a:path w="2661" h="3168" extrusionOk="0">
                  <a:moveTo>
                    <a:pt x="1" y="1"/>
                  </a:moveTo>
                  <a:lnTo>
                    <a:pt x="1" y="3168"/>
                  </a:lnTo>
                  <a:lnTo>
                    <a:pt x="2661" y="3168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3022;p34"/>
            <p:cNvSpPr/>
            <p:nvPr/>
          </p:nvSpPr>
          <p:spPr>
            <a:xfrm>
              <a:off x="2724125" y="1842875"/>
              <a:ext cx="13500" cy="13500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91" y="1"/>
                    <a:pt x="128" y="32"/>
                    <a:pt x="96" y="64"/>
                  </a:cubicBezTo>
                  <a:cubicBezTo>
                    <a:pt x="33" y="127"/>
                    <a:pt x="1" y="191"/>
                    <a:pt x="1" y="254"/>
                  </a:cubicBezTo>
                  <a:cubicBezTo>
                    <a:pt x="1" y="349"/>
                    <a:pt x="33" y="413"/>
                    <a:pt x="96" y="476"/>
                  </a:cubicBezTo>
                  <a:cubicBezTo>
                    <a:pt x="128" y="508"/>
                    <a:pt x="191" y="539"/>
                    <a:pt x="286" y="539"/>
                  </a:cubicBezTo>
                  <a:cubicBezTo>
                    <a:pt x="349" y="539"/>
                    <a:pt x="413" y="508"/>
                    <a:pt x="476" y="476"/>
                  </a:cubicBezTo>
                  <a:cubicBezTo>
                    <a:pt x="508" y="413"/>
                    <a:pt x="539" y="349"/>
                    <a:pt x="539" y="254"/>
                  </a:cubicBezTo>
                  <a:cubicBezTo>
                    <a:pt x="539" y="191"/>
                    <a:pt x="508" y="127"/>
                    <a:pt x="476" y="64"/>
                  </a:cubicBezTo>
                  <a:cubicBezTo>
                    <a:pt x="413" y="32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69B1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3023;p34"/>
            <p:cNvSpPr/>
            <p:nvPr/>
          </p:nvSpPr>
          <p:spPr>
            <a:xfrm>
              <a:off x="2714625" y="1742325"/>
              <a:ext cx="61800" cy="205100"/>
            </a:xfrm>
            <a:custGeom>
              <a:avLst/>
              <a:gdLst/>
              <a:ahLst/>
              <a:cxnLst/>
              <a:rect l="l" t="t" r="r" b="b"/>
              <a:pathLst>
                <a:path w="2472" h="8204" extrusionOk="0">
                  <a:moveTo>
                    <a:pt x="666" y="3769"/>
                  </a:moveTo>
                  <a:cubicBezTo>
                    <a:pt x="824" y="3769"/>
                    <a:pt x="951" y="3833"/>
                    <a:pt x="1046" y="3928"/>
                  </a:cubicBezTo>
                  <a:cubicBezTo>
                    <a:pt x="1141" y="4023"/>
                    <a:pt x="1173" y="4149"/>
                    <a:pt x="1173" y="4276"/>
                  </a:cubicBezTo>
                  <a:cubicBezTo>
                    <a:pt x="1173" y="4435"/>
                    <a:pt x="1141" y="4561"/>
                    <a:pt x="1046" y="4656"/>
                  </a:cubicBezTo>
                  <a:cubicBezTo>
                    <a:pt x="951" y="4751"/>
                    <a:pt x="824" y="4815"/>
                    <a:pt x="666" y="4815"/>
                  </a:cubicBezTo>
                  <a:cubicBezTo>
                    <a:pt x="508" y="4815"/>
                    <a:pt x="381" y="4751"/>
                    <a:pt x="286" y="4656"/>
                  </a:cubicBezTo>
                  <a:cubicBezTo>
                    <a:pt x="191" y="4561"/>
                    <a:pt x="128" y="4435"/>
                    <a:pt x="128" y="4276"/>
                  </a:cubicBezTo>
                  <a:cubicBezTo>
                    <a:pt x="128" y="4149"/>
                    <a:pt x="191" y="4023"/>
                    <a:pt x="286" y="3928"/>
                  </a:cubicBezTo>
                  <a:cubicBezTo>
                    <a:pt x="381" y="3833"/>
                    <a:pt x="508" y="3769"/>
                    <a:pt x="666" y="3769"/>
                  </a:cubicBez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444" y="2693"/>
                  </a:lnTo>
                  <a:lnTo>
                    <a:pt x="793" y="2693"/>
                  </a:lnTo>
                  <a:lnTo>
                    <a:pt x="1" y="4054"/>
                  </a:lnTo>
                  <a:lnTo>
                    <a:pt x="1" y="8203"/>
                  </a:lnTo>
                  <a:lnTo>
                    <a:pt x="33" y="8203"/>
                  </a:lnTo>
                  <a:lnTo>
                    <a:pt x="2471" y="5480"/>
                  </a:lnTo>
                  <a:lnTo>
                    <a:pt x="1458" y="5480"/>
                  </a:lnTo>
                  <a:lnTo>
                    <a:pt x="1458" y="888"/>
                  </a:lnTo>
                  <a:cubicBezTo>
                    <a:pt x="1458" y="413"/>
                    <a:pt x="1046" y="1"/>
                    <a:pt x="5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3024;p34"/>
            <p:cNvSpPr/>
            <p:nvPr/>
          </p:nvSpPr>
          <p:spPr>
            <a:xfrm>
              <a:off x="2653675" y="1742325"/>
              <a:ext cx="60975" cy="205100"/>
            </a:xfrm>
            <a:custGeom>
              <a:avLst/>
              <a:gdLst/>
              <a:ahLst/>
              <a:cxnLst/>
              <a:rect l="l" t="t" r="r" b="b"/>
              <a:pathLst>
                <a:path w="2439" h="8204" extrusionOk="0">
                  <a:moveTo>
                    <a:pt x="1805" y="2693"/>
                  </a:moveTo>
                  <a:cubicBezTo>
                    <a:pt x="1964" y="2693"/>
                    <a:pt x="2090" y="2756"/>
                    <a:pt x="2185" y="2851"/>
                  </a:cubicBezTo>
                  <a:cubicBezTo>
                    <a:pt x="2281" y="2946"/>
                    <a:pt x="2344" y="3073"/>
                    <a:pt x="2344" y="3231"/>
                  </a:cubicBezTo>
                  <a:cubicBezTo>
                    <a:pt x="2344" y="3358"/>
                    <a:pt x="2281" y="3484"/>
                    <a:pt x="2185" y="3579"/>
                  </a:cubicBezTo>
                  <a:cubicBezTo>
                    <a:pt x="2090" y="3674"/>
                    <a:pt x="1964" y="3738"/>
                    <a:pt x="1805" y="3738"/>
                  </a:cubicBezTo>
                  <a:cubicBezTo>
                    <a:pt x="1647" y="3738"/>
                    <a:pt x="1520" y="3674"/>
                    <a:pt x="1425" y="3579"/>
                  </a:cubicBezTo>
                  <a:cubicBezTo>
                    <a:pt x="1330" y="3484"/>
                    <a:pt x="1299" y="3358"/>
                    <a:pt x="1299" y="3231"/>
                  </a:cubicBezTo>
                  <a:cubicBezTo>
                    <a:pt x="1299" y="3073"/>
                    <a:pt x="1330" y="2946"/>
                    <a:pt x="1425" y="2851"/>
                  </a:cubicBezTo>
                  <a:cubicBezTo>
                    <a:pt x="1520" y="2756"/>
                    <a:pt x="1647" y="2693"/>
                    <a:pt x="1805" y="2693"/>
                  </a:cubicBezTo>
                  <a:close/>
                  <a:moveTo>
                    <a:pt x="1900" y="1"/>
                  </a:moveTo>
                  <a:cubicBezTo>
                    <a:pt x="1425" y="1"/>
                    <a:pt x="1014" y="413"/>
                    <a:pt x="1014" y="888"/>
                  </a:cubicBezTo>
                  <a:lnTo>
                    <a:pt x="1014" y="5480"/>
                  </a:lnTo>
                  <a:lnTo>
                    <a:pt x="0" y="5480"/>
                  </a:lnTo>
                  <a:lnTo>
                    <a:pt x="2439" y="8203"/>
                  </a:lnTo>
                  <a:lnTo>
                    <a:pt x="2439" y="4054"/>
                  </a:lnTo>
                  <a:lnTo>
                    <a:pt x="2027" y="4815"/>
                  </a:lnTo>
                  <a:lnTo>
                    <a:pt x="1679" y="4815"/>
                  </a:lnTo>
                  <a:lnTo>
                    <a:pt x="2439" y="3453"/>
                  </a:lnTo>
                  <a:lnTo>
                    <a:pt x="2439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3025;p34"/>
            <p:cNvSpPr/>
            <p:nvPr/>
          </p:nvSpPr>
          <p:spPr>
            <a:xfrm>
              <a:off x="2691675" y="181597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85" y="0"/>
                  </a:moveTo>
                  <a:cubicBezTo>
                    <a:pt x="190" y="0"/>
                    <a:pt x="127" y="32"/>
                    <a:pt x="95" y="63"/>
                  </a:cubicBezTo>
                  <a:cubicBezTo>
                    <a:pt x="32" y="127"/>
                    <a:pt x="0" y="190"/>
                    <a:pt x="0" y="285"/>
                  </a:cubicBezTo>
                  <a:cubicBezTo>
                    <a:pt x="0" y="348"/>
                    <a:pt x="32" y="412"/>
                    <a:pt x="95" y="475"/>
                  </a:cubicBezTo>
                  <a:cubicBezTo>
                    <a:pt x="127" y="507"/>
                    <a:pt x="190" y="538"/>
                    <a:pt x="285" y="538"/>
                  </a:cubicBezTo>
                  <a:cubicBezTo>
                    <a:pt x="349" y="538"/>
                    <a:pt x="412" y="507"/>
                    <a:pt x="475" y="475"/>
                  </a:cubicBezTo>
                  <a:cubicBezTo>
                    <a:pt x="539" y="412"/>
                    <a:pt x="539" y="348"/>
                    <a:pt x="539" y="285"/>
                  </a:cubicBezTo>
                  <a:cubicBezTo>
                    <a:pt x="539" y="190"/>
                    <a:pt x="539" y="127"/>
                    <a:pt x="475" y="63"/>
                  </a:cubicBezTo>
                  <a:cubicBezTo>
                    <a:pt x="412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3026;p34"/>
            <p:cNvSpPr/>
            <p:nvPr/>
          </p:nvSpPr>
          <p:spPr>
            <a:xfrm>
              <a:off x="2724925" y="1842875"/>
              <a:ext cx="12700" cy="13500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159" y="1"/>
                    <a:pt x="96" y="32"/>
                    <a:pt x="64" y="64"/>
                  </a:cubicBezTo>
                  <a:cubicBezTo>
                    <a:pt x="1" y="127"/>
                    <a:pt x="1" y="191"/>
                    <a:pt x="1" y="254"/>
                  </a:cubicBezTo>
                  <a:cubicBezTo>
                    <a:pt x="1" y="349"/>
                    <a:pt x="1" y="413"/>
                    <a:pt x="64" y="476"/>
                  </a:cubicBezTo>
                  <a:cubicBezTo>
                    <a:pt x="96" y="508"/>
                    <a:pt x="159" y="539"/>
                    <a:pt x="254" y="539"/>
                  </a:cubicBezTo>
                  <a:cubicBezTo>
                    <a:pt x="317" y="539"/>
                    <a:pt x="381" y="508"/>
                    <a:pt x="444" y="476"/>
                  </a:cubicBezTo>
                  <a:cubicBezTo>
                    <a:pt x="476" y="413"/>
                    <a:pt x="507" y="349"/>
                    <a:pt x="507" y="254"/>
                  </a:cubicBezTo>
                  <a:cubicBezTo>
                    <a:pt x="507" y="191"/>
                    <a:pt x="476" y="127"/>
                    <a:pt x="444" y="64"/>
                  </a:cubicBezTo>
                  <a:cubicBezTo>
                    <a:pt x="381" y="32"/>
                    <a:pt x="317" y="1"/>
                    <a:pt x="2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3027;p34"/>
            <p:cNvSpPr/>
            <p:nvPr/>
          </p:nvSpPr>
          <p:spPr>
            <a:xfrm>
              <a:off x="2609325" y="1957675"/>
              <a:ext cx="45150" cy="68125"/>
            </a:xfrm>
            <a:custGeom>
              <a:avLst/>
              <a:gdLst/>
              <a:ahLst/>
              <a:cxnLst/>
              <a:rect l="l" t="t" r="r" b="b"/>
              <a:pathLst>
                <a:path w="1806" h="2725" extrusionOk="0">
                  <a:moveTo>
                    <a:pt x="1046" y="1"/>
                  </a:moveTo>
                  <a:cubicBezTo>
                    <a:pt x="413" y="1"/>
                    <a:pt x="33" y="349"/>
                    <a:pt x="33" y="793"/>
                  </a:cubicBezTo>
                  <a:cubicBezTo>
                    <a:pt x="33" y="1173"/>
                    <a:pt x="318" y="1426"/>
                    <a:pt x="761" y="1584"/>
                  </a:cubicBezTo>
                  <a:cubicBezTo>
                    <a:pt x="1078" y="1679"/>
                    <a:pt x="1204" y="1774"/>
                    <a:pt x="1204" y="1964"/>
                  </a:cubicBezTo>
                  <a:cubicBezTo>
                    <a:pt x="1204" y="2123"/>
                    <a:pt x="1046" y="2249"/>
                    <a:pt x="793" y="2249"/>
                  </a:cubicBezTo>
                  <a:cubicBezTo>
                    <a:pt x="539" y="2249"/>
                    <a:pt x="286" y="2154"/>
                    <a:pt x="128" y="2059"/>
                  </a:cubicBezTo>
                  <a:lnTo>
                    <a:pt x="1" y="2566"/>
                  </a:lnTo>
                  <a:cubicBezTo>
                    <a:pt x="159" y="2629"/>
                    <a:pt x="444" y="2724"/>
                    <a:pt x="761" y="2724"/>
                  </a:cubicBezTo>
                  <a:cubicBezTo>
                    <a:pt x="1458" y="2724"/>
                    <a:pt x="1806" y="2344"/>
                    <a:pt x="1806" y="1901"/>
                  </a:cubicBezTo>
                  <a:cubicBezTo>
                    <a:pt x="1806" y="1521"/>
                    <a:pt x="1584" y="1299"/>
                    <a:pt x="1141" y="1109"/>
                  </a:cubicBezTo>
                  <a:cubicBezTo>
                    <a:pt x="793" y="983"/>
                    <a:pt x="634" y="919"/>
                    <a:pt x="634" y="761"/>
                  </a:cubicBezTo>
                  <a:cubicBezTo>
                    <a:pt x="634" y="603"/>
                    <a:pt x="761" y="508"/>
                    <a:pt x="1014" y="508"/>
                  </a:cubicBezTo>
                  <a:cubicBezTo>
                    <a:pt x="1268" y="508"/>
                    <a:pt x="1458" y="571"/>
                    <a:pt x="1584" y="634"/>
                  </a:cubicBezTo>
                  <a:lnTo>
                    <a:pt x="1711" y="159"/>
                  </a:lnTo>
                  <a:cubicBezTo>
                    <a:pt x="1553" y="64"/>
                    <a:pt x="1331" y="1"/>
                    <a:pt x="104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3028;p34"/>
            <p:cNvSpPr/>
            <p:nvPr/>
          </p:nvSpPr>
          <p:spPr>
            <a:xfrm>
              <a:off x="2660000" y="1959275"/>
              <a:ext cx="60200" cy="65725"/>
            </a:xfrm>
            <a:custGeom>
              <a:avLst/>
              <a:gdLst/>
              <a:ahLst/>
              <a:cxnLst/>
              <a:rect l="l" t="t" r="r" b="b"/>
              <a:pathLst>
                <a:path w="2408" h="2629" extrusionOk="0">
                  <a:moveTo>
                    <a:pt x="1172" y="444"/>
                  </a:moveTo>
                  <a:cubicBezTo>
                    <a:pt x="1204" y="602"/>
                    <a:pt x="1267" y="792"/>
                    <a:pt x="1299" y="950"/>
                  </a:cubicBezTo>
                  <a:lnTo>
                    <a:pt x="1457" y="1489"/>
                  </a:lnTo>
                  <a:lnTo>
                    <a:pt x="887" y="1489"/>
                  </a:lnTo>
                  <a:lnTo>
                    <a:pt x="1046" y="950"/>
                  </a:lnTo>
                  <a:cubicBezTo>
                    <a:pt x="1077" y="792"/>
                    <a:pt x="1109" y="602"/>
                    <a:pt x="1172" y="444"/>
                  </a:cubicBezTo>
                  <a:close/>
                  <a:moveTo>
                    <a:pt x="792" y="0"/>
                  </a:moveTo>
                  <a:lnTo>
                    <a:pt x="1" y="2629"/>
                  </a:lnTo>
                  <a:lnTo>
                    <a:pt x="602" y="2629"/>
                  </a:lnTo>
                  <a:lnTo>
                    <a:pt x="792" y="1964"/>
                  </a:lnTo>
                  <a:lnTo>
                    <a:pt x="1552" y="1964"/>
                  </a:lnTo>
                  <a:lnTo>
                    <a:pt x="1742" y="2629"/>
                  </a:lnTo>
                  <a:lnTo>
                    <a:pt x="2408" y="2629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3029;p34"/>
            <p:cNvSpPr/>
            <p:nvPr/>
          </p:nvSpPr>
          <p:spPr>
            <a:xfrm>
              <a:off x="2728875" y="1959275"/>
              <a:ext cx="41200" cy="65725"/>
            </a:xfrm>
            <a:custGeom>
              <a:avLst/>
              <a:gdLst/>
              <a:ahLst/>
              <a:cxnLst/>
              <a:rect l="l" t="t" r="r" b="b"/>
              <a:pathLst>
                <a:path w="1648" h="2629" extrusionOk="0">
                  <a:moveTo>
                    <a:pt x="1" y="0"/>
                  </a:moveTo>
                  <a:lnTo>
                    <a:pt x="1" y="2629"/>
                  </a:lnTo>
                  <a:lnTo>
                    <a:pt x="1648" y="2629"/>
                  </a:lnTo>
                  <a:lnTo>
                    <a:pt x="1648" y="2122"/>
                  </a:lnTo>
                  <a:lnTo>
                    <a:pt x="603" y="212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3030;p34"/>
            <p:cNvSpPr/>
            <p:nvPr/>
          </p:nvSpPr>
          <p:spPr>
            <a:xfrm>
              <a:off x="2778775" y="1959275"/>
              <a:ext cx="41975" cy="65725"/>
            </a:xfrm>
            <a:custGeom>
              <a:avLst/>
              <a:gdLst/>
              <a:ahLst/>
              <a:cxnLst/>
              <a:rect l="l" t="t" r="r" b="b"/>
              <a:pathLst>
                <a:path w="1679" h="2629" extrusionOk="0">
                  <a:moveTo>
                    <a:pt x="0" y="0"/>
                  </a:moveTo>
                  <a:lnTo>
                    <a:pt x="0" y="2629"/>
                  </a:lnTo>
                  <a:lnTo>
                    <a:pt x="1679" y="2629"/>
                  </a:lnTo>
                  <a:lnTo>
                    <a:pt x="1679" y="2122"/>
                  </a:lnTo>
                  <a:lnTo>
                    <a:pt x="602" y="2122"/>
                  </a:lnTo>
                  <a:lnTo>
                    <a:pt x="602" y="1520"/>
                  </a:lnTo>
                  <a:lnTo>
                    <a:pt x="1552" y="1520"/>
                  </a:lnTo>
                  <a:lnTo>
                    <a:pt x="1552" y="1014"/>
                  </a:lnTo>
                  <a:lnTo>
                    <a:pt x="602" y="1014"/>
                  </a:lnTo>
                  <a:lnTo>
                    <a:pt x="602" y="475"/>
                  </a:lnTo>
                  <a:lnTo>
                    <a:pt x="1615" y="475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3031;p34"/>
            <p:cNvSpPr/>
            <p:nvPr/>
          </p:nvSpPr>
          <p:spPr>
            <a:xfrm>
              <a:off x="3090700" y="2602150"/>
              <a:ext cx="1440975" cy="916825"/>
            </a:xfrm>
            <a:custGeom>
              <a:avLst/>
              <a:gdLst/>
              <a:ahLst/>
              <a:cxnLst/>
              <a:rect l="l" t="t" r="r" b="b"/>
              <a:pathLst>
                <a:path w="57639" h="36673" extrusionOk="0">
                  <a:moveTo>
                    <a:pt x="20807" y="0"/>
                  </a:moveTo>
                  <a:cubicBezTo>
                    <a:pt x="20776" y="1552"/>
                    <a:pt x="19160" y="2755"/>
                    <a:pt x="17165" y="2755"/>
                  </a:cubicBezTo>
                  <a:lnTo>
                    <a:pt x="16310" y="2755"/>
                  </a:lnTo>
                  <a:cubicBezTo>
                    <a:pt x="14315" y="2755"/>
                    <a:pt x="12700" y="1552"/>
                    <a:pt x="12668" y="32"/>
                  </a:cubicBezTo>
                  <a:cubicBezTo>
                    <a:pt x="12637" y="1552"/>
                    <a:pt x="11021" y="2755"/>
                    <a:pt x="9026" y="2755"/>
                  </a:cubicBezTo>
                  <a:lnTo>
                    <a:pt x="8171" y="2755"/>
                  </a:lnTo>
                  <a:cubicBezTo>
                    <a:pt x="6176" y="2755"/>
                    <a:pt x="4561" y="1552"/>
                    <a:pt x="4529" y="32"/>
                  </a:cubicBezTo>
                  <a:cubicBezTo>
                    <a:pt x="4529" y="127"/>
                    <a:pt x="4498" y="222"/>
                    <a:pt x="4498" y="317"/>
                  </a:cubicBezTo>
                  <a:cubicBezTo>
                    <a:pt x="4276" y="1679"/>
                    <a:pt x="2756" y="2755"/>
                    <a:pt x="887" y="2755"/>
                  </a:cubicBezTo>
                  <a:lnTo>
                    <a:pt x="1" y="2755"/>
                  </a:lnTo>
                  <a:lnTo>
                    <a:pt x="1" y="36673"/>
                  </a:lnTo>
                  <a:lnTo>
                    <a:pt x="57638" y="36673"/>
                  </a:lnTo>
                  <a:lnTo>
                    <a:pt x="57638" y="2755"/>
                  </a:lnTo>
                  <a:lnTo>
                    <a:pt x="57037" y="2755"/>
                  </a:lnTo>
                  <a:cubicBezTo>
                    <a:pt x="57012" y="2756"/>
                    <a:pt x="56987" y="2756"/>
                    <a:pt x="56962" y="2756"/>
                  </a:cubicBezTo>
                  <a:cubicBezTo>
                    <a:pt x="55001" y="2756"/>
                    <a:pt x="53426" y="1533"/>
                    <a:pt x="53395" y="0"/>
                  </a:cubicBezTo>
                  <a:cubicBezTo>
                    <a:pt x="53395" y="32"/>
                    <a:pt x="53363" y="64"/>
                    <a:pt x="53363" y="64"/>
                  </a:cubicBezTo>
                  <a:lnTo>
                    <a:pt x="53363" y="95"/>
                  </a:lnTo>
                  <a:cubicBezTo>
                    <a:pt x="53268" y="1584"/>
                    <a:pt x="51685" y="2755"/>
                    <a:pt x="49753" y="2755"/>
                  </a:cubicBezTo>
                  <a:lnTo>
                    <a:pt x="48866" y="2755"/>
                  </a:lnTo>
                  <a:cubicBezTo>
                    <a:pt x="46903" y="2755"/>
                    <a:pt x="45287" y="1520"/>
                    <a:pt x="45224" y="0"/>
                  </a:cubicBezTo>
                  <a:cubicBezTo>
                    <a:pt x="45192" y="1552"/>
                    <a:pt x="43577" y="2755"/>
                    <a:pt x="41614" y="2755"/>
                  </a:cubicBezTo>
                  <a:lnTo>
                    <a:pt x="40727" y="2755"/>
                  </a:lnTo>
                  <a:cubicBezTo>
                    <a:pt x="38732" y="2755"/>
                    <a:pt x="37117" y="1520"/>
                    <a:pt x="37085" y="0"/>
                  </a:cubicBezTo>
                  <a:cubicBezTo>
                    <a:pt x="37053" y="1552"/>
                    <a:pt x="35438" y="2755"/>
                    <a:pt x="33443" y="2755"/>
                  </a:cubicBezTo>
                  <a:lnTo>
                    <a:pt x="32588" y="2755"/>
                  </a:lnTo>
                  <a:cubicBezTo>
                    <a:pt x="30593" y="2755"/>
                    <a:pt x="28978" y="1552"/>
                    <a:pt x="28946" y="0"/>
                  </a:cubicBezTo>
                  <a:cubicBezTo>
                    <a:pt x="28915" y="1552"/>
                    <a:pt x="27299" y="2755"/>
                    <a:pt x="25304" y="2755"/>
                  </a:cubicBezTo>
                  <a:lnTo>
                    <a:pt x="24449" y="2755"/>
                  </a:lnTo>
                  <a:cubicBezTo>
                    <a:pt x="22454" y="2755"/>
                    <a:pt x="20839" y="1520"/>
                    <a:pt x="2080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3032;p34"/>
            <p:cNvSpPr/>
            <p:nvPr/>
          </p:nvSpPr>
          <p:spPr>
            <a:xfrm>
              <a:off x="3089900" y="2341675"/>
              <a:ext cx="1440975" cy="330175"/>
            </a:xfrm>
            <a:custGeom>
              <a:avLst/>
              <a:gdLst/>
              <a:ahLst/>
              <a:cxnLst/>
              <a:rect l="l" t="t" r="r" b="b"/>
              <a:pathLst>
                <a:path w="57639" h="13207" extrusionOk="0">
                  <a:moveTo>
                    <a:pt x="1" y="0"/>
                  </a:moveTo>
                  <a:lnTo>
                    <a:pt x="1" y="13206"/>
                  </a:lnTo>
                  <a:lnTo>
                    <a:pt x="919" y="13206"/>
                  </a:lnTo>
                  <a:cubicBezTo>
                    <a:pt x="2756" y="13206"/>
                    <a:pt x="4308" y="12129"/>
                    <a:pt x="4530" y="10736"/>
                  </a:cubicBezTo>
                  <a:cubicBezTo>
                    <a:pt x="4530" y="10641"/>
                    <a:pt x="4561" y="10546"/>
                    <a:pt x="4561" y="10451"/>
                  </a:cubicBezTo>
                  <a:cubicBezTo>
                    <a:pt x="4593" y="11971"/>
                    <a:pt x="6208" y="13206"/>
                    <a:pt x="8172" y="13206"/>
                  </a:cubicBezTo>
                  <a:lnTo>
                    <a:pt x="9058" y="13206"/>
                  </a:lnTo>
                  <a:cubicBezTo>
                    <a:pt x="11022" y="13206"/>
                    <a:pt x="12637" y="11971"/>
                    <a:pt x="12700" y="10451"/>
                  </a:cubicBezTo>
                  <a:cubicBezTo>
                    <a:pt x="12732" y="11971"/>
                    <a:pt x="14347" y="13206"/>
                    <a:pt x="16342" y="13206"/>
                  </a:cubicBezTo>
                  <a:lnTo>
                    <a:pt x="17197" y="13206"/>
                  </a:lnTo>
                  <a:cubicBezTo>
                    <a:pt x="19192" y="13206"/>
                    <a:pt x="20808" y="11971"/>
                    <a:pt x="20839" y="10451"/>
                  </a:cubicBezTo>
                  <a:cubicBezTo>
                    <a:pt x="20871" y="11971"/>
                    <a:pt x="22486" y="13206"/>
                    <a:pt x="24481" y="13206"/>
                  </a:cubicBezTo>
                  <a:lnTo>
                    <a:pt x="25336" y="13206"/>
                  </a:lnTo>
                  <a:cubicBezTo>
                    <a:pt x="27331" y="13206"/>
                    <a:pt x="28947" y="11971"/>
                    <a:pt x="28978" y="10451"/>
                  </a:cubicBezTo>
                  <a:cubicBezTo>
                    <a:pt x="29010" y="11971"/>
                    <a:pt x="30625" y="13206"/>
                    <a:pt x="32620" y="13206"/>
                  </a:cubicBezTo>
                  <a:lnTo>
                    <a:pt x="33475" y="13206"/>
                  </a:lnTo>
                  <a:cubicBezTo>
                    <a:pt x="35470" y="13206"/>
                    <a:pt x="37085" y="11971"/>
                    <a:pt x="37117" y="10451"/>
                  </a:cubicBezTo>
                  <a:cubicBezTo>
                    <a:pt x="37149" y="11971"/>
                    <a:pt x="38764" y="13206"/>
                    <a:pt x="40759" y="13206"/>
                  </a:cubicBezTo>
                  <a:lnTo>
                    <a:pt x="41614" y="13206"/>
                  </a:lnTo>
                  <a:cubicBezTo>
                    <a:pt x="43609" y="13206"/>
                    <a:pt x="45224" y="11971"/>
                    <a:pt x="45256" y="10419"/>
                  </a:cubicBezTo>
                  <a:cubicBezTo>
                    <a:pt x="45288" y="11971"/>
                    <a:pt x="46903" y="13206"/>
                    <a:pt x="48898" y="13206"/>
                  </a:cubicBezTo>
                  <a:lnTo>
                    <a:pt x="49753" y="13206"/>
                  </a:lnTo>
                  <a:cubicBezTo>
                    <a:pt x="51717" y="13206"/>
                    <a:pt x="53300" y="12003"/>
                    <a:pt x="53395" y="10514"/>
                  </a:cubicBezTo>
                  <a:lnTo>
                    <a:pt x="53395" y="10483"/>
                  </a:lnTo>
                  <a:cubicBezTo>
                    <a:pt x="53395" y="10483"/>
                    <a:pt x="53395" y="10451"/>
                    <a:pt x="53395" y="10451"/>
                  </a:cubicBezTo>
                  <a:cubicBezTo>
                    <a:pt x="53427" y="11971"/>
                    <a:pt x="55042" y="13206"/>
                    <a:pt x="57037" y="13206"/>
                  </a:cubicBezTo>
                  <a:lnTo>
                    <a:pt x="57639" y="13206"/>
                  </a:lnTo>
                  <a:lnTo>
                    <a:pt x="576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3033;p34"/>
            <p:cNvSpPr/>
            <p:nvPr/>
          </p:nvSpPr>
          <p:spPr>
            <a:xfrm>
              <a:off x="3262500" y="2613225"/>
              <a:ext cx="1093400" cy="760875"/>
            </a:xfrm>
            <a:custGeom>
              <a:avLst/>
              <a:gdLst/>
              <a:ahLst/>
              <a:cxnLst/>
              <a:rect l="l" t="t" r="r" b="b"/>
              <a:pathLst>
                <a:path w="43736" h="30435" extrusionOk="0">
                  <a:moveTo>
                    <a:pt x="1" y="1"/>
                  </a:moveTo>
                  <a:lnTo>
                    <a:pt x="1" y="30434"/>
                  </a:lnTo>
                  <a:lnTo>
                    <a:pt x="286" y="30434"/>
                  </a:lnTo>
                  <a:lnTo>
                    <a:pt x="43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3034;p34"/>
            <p:cNvSpPr/>
            <p:nvPr/>
          </p:nvSpPr>
          <p:spPr>
            <a:xfrm>
              <a:off x="3269625" y="2613225"/>
              <a:ext cx="1089450" cy="760875"/>
            </a:xfrm>
            <a:custGeom>
              <a:avLst/>
              <a:gdLst/>
              <a:ahLst/>
              <a:cxnLst/>
              <a:rect l="l" t="t" r="r" b="b"/>
              <a:pathLst>
                <a:path w="43578" h="30435" extrusionOk="0">
                  <a:moveTo>
                    <a:pt x="43451" y="1"/>
                  </a:moveTo>
                  <a:lnTo>
                    <a:pt x="1" y="30434"/>
                  </a:lnTo>
                  <a:lnTo>
                    <a:pt x="43578" y="30434"/>
                  </a:lnTo>
                  <a:lnTo>
                    <a:pt x="435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3035;p34"/>
            <p:cNvSpPr/>
            <p:nvPr/>
          </p:nvSpPr>
          <p:spPr>
            <a:xfrm>
              <a:off x="3038450" y="3496800"/>
              <a:ext cx="1544675" cy="122725"/>
            </a:xfrm>
            <a:custGeom>
              <a:avLst/>
              <a:gdLst/>
              <a:ahLst/>
              <a:cxnLst/>
              <a:rect l="l" t="t" r="r" b="b"/>
              <a:pathLst>
                <a:path w="61787" h="4909" extrusionOk="0">
                  <a:moveTo>
                    <a:pt x="2439" y="0"/>
                  </a:moveTo>
                  <a:cubicBezTo>
                    <a:pt x="1077" y="0"/>
                    <a:pt x="0" y="1077"/>
                    <a:pt x="0" y="2439"/>
                  </a:cubicBezTo>
                  <a:cubicBezTo>
                    <a:pt x="0" y="3800"/>
                    <a:pt x="1077" y="4909"/>
                    <a:pt x="2439" y="4909"/>
                  </a:cubicBezTo>
                  <a:lnTo>
                    <a:pt x="59348" y="4909"/>
                  </a:lnTo>
                  <a:cubicBezTo>
                    <a:pt x="60710" y="4909"/>
                    <a:pt x="61787" y="3800"/>
                    <a:pt x="61787" y="2439"/>
                  </a:cubicBezTo>
                  <a:cubicBezTo>
                    <a:pt x="61787" y="1077"/>
                    <a:pt x="60710" y="0"/>
                    <a:pt x="593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3036;p34"/>
            <p:cNvSpPr/>
            <p:nvPr/>
          </p:nvSpPr>
          <p:spPr>
            <a:xfrm>
              <a:off x="3533275" y="2913300"/>
              <a:ext cx="555825" cy="319875"/>
            </a:xfrm>
            <a:custGeom>
              <a:avLst/>
              <a:gdLst/>
              <a:ahLst/>
              <a:cxnLst/>
              <a:rect l="l" t="t" r="r" b="b"/>
              <a:pathLst>
                <a:path w="22233" h="12795" extrusionOk="0">
                  <a:moveTo>
                    <a:pt x="1837" y="0"/>
                  </a:moveTo>
                  <a:cubicBezTo>
                    <a:pt x="824" y="0"/>
                    <a:pt x="1" y="760"/>
                    <a:pt x="1" y="1710"/>
                  </a:cubicBezTo>
                  <a:lnTo>
                    <a:pt x="1" y="11084"/>
                  </a:lnTo>
                  <a:cubicBezTo>
                    <a:pt x="1" y="12034"/>
                    <a:pt x="824" y="12794"/>
                    <a:pt x="1837" y="12794"/>
                  </a:cubicBezTo>
                  <a:lnTo>
                    <a:pt x="20396" y="12794"/>
                  </a:lnTo>
                  <a:cubicBezTo>
                    <a:pt x="21409" y="12794"/>
                    <a:pt x="22232" y="12034"/>
                    <a:pt x="22232" y="11084"/>
                  </a:cubicBezTo>
                  <a:lnTo>
                    <a:pt x="22232" y="1710"/>
                  </a:lnTo>
                  <a:cubicBezTo>
                    <a:pt x="22232" y="760"/>
                    <a:pt x="21409" y="0"/>
                    <a:pt x="20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3037;p34"/>
            <p:cNvSpPr/>
            <p:nvPr/>
          </p:nvSpPr>
          <p:spPr>
            <a:xfrm>
              <a:off x="3498450" y="2881625"/>
              <a:ext cx="625475" cy="389550"/>
            </a:xfrm>
            <a:custGeom>
              <a:avLst/>
              <a:gdLst/>
              <a:ahLst/>
              <a:cxnLst/>
              <a:rect l="l" t="t" r="r" b="b"/>
              <a:pathLst>
                <a:path w="25019" h="15582" extrusionOk="0">
                  <a:moveTo>
                    <a:pt x="21757" y="824"/>
                  </a:moveTo>
                  <a:cubicBezTo>
                    <a:pt x="22169" y="824"/>
                    <a:pt x="22580" y="919"/>
                    <a:pt x="22929" y="1109"/>
                  </a:cubicBezTo>
                  <a:cubicBezTo>
                    <a:pt x="23689" y="1489"/>
                    <a:pt x="24227" y="2249"/>
                    <a:pt x="24227" y="3136"/>
                  </a:cubicBezTo>
                  <a:lnTo>
                    <a:pt x="24227" y="12510"/>
                  </a:lnTo>
                  <a:lnTo>
                    <a:pt x="24195" y="12510"/>
                  </a:lnTo>
                  <a:cubicBezTo>
                    <a:pt x="24195" y="13776"/>
                    <a:pt x="23119" y="14821"/>
                    <a:pt x="21789" y="14821"/>
                  </a:cubicBezTo>
                  <a:lnTo>
                    <a:pt x="3230" y="14821"/>
                  </a:lnTo>
                  <a:cubicBezTo>
                    <a:pt x="2819" y="14821"/>
                    <a:pt x="2439" y="14695"/>
                    <a:pt x="2090" y="14536"/>
                  </a:cubicBezTo>
                  <a:cubicBezTo>
                    <a:pt x="1330" y="14125"/>
                    <a:pt x="792" y="13365"/>
                    <a:pt x="792" y="12510"/>
                  </a:cubicBezTo>
                  <a:lnTo>
                    <a:pt x="792" y="3104"/>
                  </a:lnTo>
                  <a:cubicBezTo>
                    <a:pt x="792" y="1837"/>
                    <a:pt x="1869" y="824"/>
                    <a:pt x="3199" y="824"/>
                  </a:cubicBezTo>
                  <a:close/>
                  <a:moveTo>
                    <a:pt x="2312" y="0"/>
                  </a:moveTo>
                  <a:cubicBezTo>
                    <a:pt x="1014" y="0"/>
                    <a:pt x="0" y="1045"/>
                    <a:pt x="0" y="2344"/>
                  </a:cubicBezTo>
                  <a:lnTo>
                    <a:pt x="0" y="13238"/>
                  </a:lnTo>
                  <a:cubicBezTo>
                    <a:pt x="0" y="14536"/>
                    <a:pt x="1014" y="15581"/>
                    <a:pt x="2312" y="15581"/>
                  </a:cubicBezTo>
                  <a:lnTo>
                    <a:pt x="22675" y="15581"/>
                  </a:lnTo>
                  <a:cubicBezTo>
                    <a:pt x="23974" y="15581"/>
                    <a:pt x="25019" y="14536"/>
                    <a:pt x="25019" y="13238"/>
                  </a:cubicBezTo>
                  <a:lnTo>
                    <a:pt x="25019" y="2344"/>
                  </a:lnTo>
                  <a:cubicBezTo>
                    <a:pt x="24987" y="1045"/>
                    <a:pt x="23974" y="0"/>
                    <a:pt x="2267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3038;p34"/>
            <p:cNvSpPr/>
            <p:nvPr/>
          </p:nvSpPr>
          <p:spPr>
            <a:xfrm>
              <a:off x="3834125" y="2994050"/>
              <a:ext cx="88700" cy="173400"/>
            </a:xfrm>
            <a:custGeom>
              <a:avLst/>
              <a:gdLst/>
              <a:ahLst/>
              <a:cxnLst/>
              <a:rect l="l" t="t" r="r" b="b"/>
              <a:pathLst>
                <a:path w="3548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3548" y="6936"/>
                  </a:lnTo>
                  <a:lnTo>
                    <a:pt x="3548" y="5669"/>
                  </a:lnTo>
                  <a:lnTo>
                    <a:pt x="1268" y="5669"/>
                  </a:lnTo>
                  <a:lnTo>
                    <a:pt x="1268" y="4022"/>
                  </a:lnTo>
                  <a:lnTo>
                    <a:pt x="3326" y="4022"/>
                  </a:lnTo>
                  <a:lnTo>
                    <a:pt x="3326" y="2724"/>
                  </a:lnTo>
                  <a:lnTo>
                    <a:pt x="1268" y="2724"/>
                  </a:lnTo>
                  <a:lnTo>
                    <a:pt x="1268" y="1299"/>
                  </a:lnTo>
                  <a:lnTo>
                    <a:pt x="3453" y="1299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3039;p34"/>
            <p:cNvSpPr/>
            <p:nvPr/>
          </p:nvSpPr>
          <p:spPr>
            <a:xfrm>
              <a:off x="3949725" y="2994050"/>
              <a:ext cx="114825" cy="173400"/>
            </a:xfrm>
            <a:custGeom>
              <a:avLst/>
              <a:gdLst/>
              <a:ahLst/>
              <a:cxnLst/>
              <a:rect l="l" t="t" r="r" b="b"/>
              <a:pathLst>
                <a:path w="4593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1141" y="6936"/>
                  </a:lnTo>
                  <a:lnTo>
                    <a:pt x="1141" y="4846"/>
                  </a:lnTo>
                  <a:cubicBezTo>
                    <a:pt x="1141" y="3737"/>
                    <a:pt x="1141" y="2756"/>
                    <a:pt x="1109" y="1837"/>
                  </a:cubicBezTo>
                  <a:lnTo>
                    <a:pt x="1109" y="1806"/>
                  </a:lnTo>
                  <a:cubicBezTo>
                    <a:pt x="1394" y="2629"/>
                    <a:pt x="1742" y="3516"/>
                    <a:pt x="2091" y="4276"/>
                  </a:cubicBezTo>
                  <a:lnTo>
                    <a:pt x="3294" y="6936"/>
                  </a:lnTo>
                  <a:lnTo>
                    <a:pt x="4593" y="6936"/>
                  </a:lnTo>
                  <a:lnTo>
                    <a:pt x="4593" y="0"/>
                  </a:lnTo>
                  <a:lnTo>
                    <a:pt x="3453" y="0"/>
                  </a:lnTo>
                  <a:lnTo>
                    <a:pt x="3453" y="2027"/>
                  </a:lnTo>
                  <a:cubicBezTo>
                    <a:pt x="3453" y="3072"/>
                    <a:pt x="3453" y="4022"/>
                    <a:pt x="3548" y="4941"/>
                  </a:cubicBezTo>
                  <a:lnTo>
                    <a:pt x="3516" y="4941"/>
                  </a:lnTo>
                  <a:cubicBezTo>
                    <a:pt x="3263" y="4149"/>
                    <a:pt x="2946" y="3294"/>
                    <a:pt x="2629" y="2534"/>
                  </a:cubicBezTo>
                  <a:lnTo>
                    <a:pt x="145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3040;p34"/>
            <p:cNvSpPr/>
            <p:nvPr/>
          </p:nvSpPr>
          <p:spPr>
            <a:xfrm>
              <a:off x="3709050" y="2993250"/>
              <a:ext cx="100575" cy="174200"/>
            </a:xfrm>
            <a:custGeom>
              <a:avLst/>
              <a:gdLst/>
              <a:ahLst/>
              <a:cxnLst/>
              <a:rect l="l" t="t" r="r" b="b"/>
              <a:pathLst>
                <a:path w="4023" h="6968" extrusionOk="0">
                  <a:moveTo>
                    <a:pt x="1774" y="1172"/>
                  </a:moveTo>
                  <a:cubicBezTo>
                    <a:pt x="2407" y="1172"/>
                    <a:pt x="2755" y="1552"/>
                    <a:pt x="2755" y="2186"/>
                  </a:cubicBezTo>
                  <a:cubicBezTo>
                    <a:pt x="2755" y="2883"/>
                    <a:pt x="2344" y="3326"/>
                    <a:pt x="1679" y="3326"/>
                  </a:cubicBezTo>
                  <a:cubicBezTo>
                    <a:pt x="1489" y="3326"/>
                    <a:pt x="1362" y="3294"/>
                    <a:pt x="1267" y="3294"/>
                  </a:cubicBezTo>
                  <a:lnTo>
                    <a:pt x="1267" y="1236"/>
                  </a:lnTo>
                  <a:cubicBezTo>
                    <a:pt x="1362" y="1204"/>
                    <a:pt x="1520" y="1172"/>
                    <a:pt x="1774" y="1172"/>
                  </a:cubicBezTo>
                  <a:close/>
                  <a:moveTo>
                    <a:pt x="1710" y="1"/>
                  </a:moveTo>
                  <a:cubicBezTo>
                    <a:pt x="950" y="1"/>
                    <a:pt x="412" y="32"/>
                    <a:pt x="0" y="127"/>
                  </a:cubicBezTo>
                  <a:lnTo>
                    <a:pt x="0" y="6968"/>
                  </a:lnTo>
                  <a:lnTo>
                    <a:pt x="1267" y="6968"/>
                  </a:lnTo>
                  <a:lnTo>
                    <a:pt x="1267" y="4498"/>
                  </a:lnTo>
                  <a:cubicBezTo>
                    <a:pt x="1362" y="4498"/>
                    <a:pt x="1520" y="4529"/>
                    <a:pt x="1679" y="4529"/>
                  </a:cubicBezTo>
                  <a:cubicBezTo>
                    <a:pt x="2439" y="4529"/>
                    <a:pt x="3072" y="4308"/>
                    <a:pt x="3515" y="3801"/>
                  </a:cubicBezTo>
                  <a:cubicBezTo>
                    <a:pt x="3832" y="3389"/>
                    <a:pt x="4022" y="2819"/>
                    <a:pt x="4022" y="2154"/>
                  </a:cubicBezTo>
                  <a:cubicBezTo>
                    <a:pt x="4022" y="1457"/>
                    <a:pt x="3769" y="887"/>
                    <a:pt x="3420" y="539"/>
                  </a:cubicBezTo>
                  <a:cubicBezTo>
                    <a:pt x="3040" y="159"/>
                    <a:pt x="2502" y="1"/>
                    <a:pt x="17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3041;p34"/>
            <p:cNvSpPr/>
            <p:nvPr/>
          </p:nvSpPr>
          <p:spPr>
            <a:xfrm>
              <a:off x="3549900" y="2991675"/>
              <a:ext cx="133825" cy="178950"/>
            </a:xfrm>
            <a:custGeom>
              <a:avLst/>
              <a:gdLst/>
              <a:ahLst/>
              <a:cxnLst/>
              <a:rect l="l" t="t" r="r" b="b"/>
              <a:pathLst>
                <a:path w="5353" h="7158" extrusionOk="0">
                  <a:moveTo>
                    <a:pt x="2693" y="1235"/>
                  </a:moveTo>
                  <a:cubicBezTo>
                    <a:pt x="3548" y="1235"/>
                    <a:pt x="4023" y="2312"/>
                    <a:pt x="4023" y="3547"/>
                  </a:cubicBezTo>
                  <a:cubicBezTo>
                    <a:pt x="4023" y="4909"/>
                    <a:pt x="3548" y="5891"/>
                    <a:pt x="2693" y="5891"/>
                  </a:cubicBezTo>
                  <a:cubicBezTo>
                    <a:pt x="1838" y="5891"/>
                    <a:pt x="1331" y="4941"/>
                    <a:pt x="1331" y="3579"/>
                  </a:cubicBezTo>
                  <a:cubicBezTo>
                    <a:pt x="1331" y="2249"/>
                    <a:pt x="1838" y="1235"/>
                    <a:pt x="2693" y="1235"/>
                  </a:cubicBezTo>
                  <a:close/>
                  <a:moveTo>
                    <a:pt x="2724" y="0"/>
                  </a:moveTo>
                  <a:cubicBezTo>
                    <a:pt x="1077" y="0"/>
                    <a:pt x="1" y="1552"/>
                    <a:pt x="1" y="3611"/>
                  </a:cubicBezTo>
                  <a:cubicBezTo>
                    <a:pt x="1" y="5606"/>
                    <a:pt x="982" y="7158"/>
                    <a:pt x="2629" y="7158"/>
                  </a:cubicBezTo>
                  <a:cubicBezTo>
                    <a:pt x="4244" y="7158"/>
                    <a:pt x="5353" y="5764"/>
                    <a:pt x="5353" y="3484"/>
                  </a:cubicBezTo>
                  <a:cubicBezTo>
                    <a:pt x="5353" y="1584"/>
                    <a:pt x="4434" y="0"/>
                    <a:pt x="27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3042;p34"/>
            <p:cNvSpPr/>
            <p:nvPr/>
          </p:nvSpPr>
          <p:spPr>
            <a:xfrm>
              <a:off x="3608500" y="2745450"/>
              <a:ext cx="371350" cy="136200"/>
            </a:xfrm>
            <a:custGeom>
              <a:avLst/>
              <a:gdLst/>
              <a:ahLst/>
              <a:cxnLst/>
              <a:rect l="l" t="t" r="r" b="b"/>
              <a:pathLst>
                <a:path w="14854" h="5448" extrusionOk="0">
                  <a:moveTo>
                    <a:pt x="7411" y="0"/>
                  </a:moveTo>
                  <a:cubicBezTo>
                    <a:pt x="6714" y="0"/>
                    <a:pt x="6144" y="570"/>
                    <a:pt x="6144" y="1267"/>
                  </a:cubicBezTo>
                  <a:lnTo>
                    <a:pt x="6144" y="1299"/>
                  </a:lnTo>
                  <a:lnTo>
                    <a:pt x="0" y="5447"/>
                  </a:lnTo>
                  <a:lnTo>
                    <a:pt x="1710" y="5447"/>
                  </a:lnTo>
                  <a:lnTo>
                    <a:pt x="6556" y="2186"/>
                  </a:lnTo>
                  <a:cubicBezTo>
                    <a:pt x="6777" y="2376"/>
                    <a:pt x="7094" y="2502"/>
                    <a:pt x="7411" y="2502"/>
                  </a:cubicBezTo>
                  <a:cubicBezTo>
                    <a:pt x="7759" y="2502"/>
                    <a:pt x="8076" y="2376"/>
                    <a:pt x="8329" y="2122"/>
                  </a:cubicBezTo>
                  <a:lnTo>
                    <a:pt x="12953" y="5447"/>
                  </a:lnTo>
                  <a:lnTo>
                    <a:pt x="14853" y="5447"/>
                  </a:lnTo>
                  <a:lnTo>
                    <a:pt x="8678" y="1204"/>
                  </a:lnTo>
                  <a:cubicBezTo>
                    <a:pt x="8646" y="539"/>
                    <a:pt x="8108" y="0"/>
                    <a:pt x="7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3043;p34"/>
            <p:cNvSpPr/>
            <p:nvPr/>
          </p:nvSpPr>
          <p:spPr>
            <a:xfrm>
              <a:off x="3761300" y="274465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9" y="1"/>
                  </a:moveTo>
                  <a:cubicBezTo>
                    <a:pt x="570" y="1"/>
                    <a:pt x="0" y="571"/>
                    <a:pt x="0" y="1299"/>
                  </a:cubicBezTo>
                  <a:cubicBezTo>
                    <a:pt x="0" y="1996"/>
                    <a:pt x="570" y="2598"/>
                    <a:pt x="1299" y="2598"/>
                  </a:cubicBezTo>
                  <a:cubicBezTo>
                    <a:pt x="1996" y="2598"/>
                    <a:pt x="2597" y="1996"/>
                    <a:pt x="2597" y="1299"/>
                  </a:cubicBezTo>
                  <a:cubicBezTo>
                    <a:pt x="2597" y="571"/>
                    <a:pt x="1996" y="1"/>
                    <a:pt x="1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3044;p34"/>
            <p:cNvSpPr/>
            <p:nvPr/>
          </p:nvSpPr>
          <p:spPr>
            <a:xfrm>
              <a:off x="2946600" y="2258525"/>
              <a:ext cx="197975" cy="297750"/>
            </a:xfrm>
            <a:custGeom>
              <a:avLst/>
              <a:gdLst/>
              <a:ahLst/>
              <a:cxnLst/>
              <a:rect l="l" t="t" r="r" b="b"/>
              <a:pathLst>
                <a:path w="7919" h="11910" extrusionOk="0">
                  <a:moveTo>
                    <a:pt x="286" y="1"/>
                  </a:moveTo>
                  <a:lnTo>
                    <a:pt x="33" y="8140"/>
                  </a:lnTo>
                  <a:cubicBezTo>
                    <a:pt x="1" y="10198"/>
                    <a:pt x="1648" y="11877"/>
                    <a:pt x="3674" y="11908"/>
                  </a:cubicBezTo>
                  <a:lnTo>
                    <a:pt x="4055" y="11908"/>
                  </a:lnTo>
                  <a:cubicBezTo>
                    <a:pt x="4077" y="11909"/>
                    <a:pt x="4099" y="11909"/>
                    <a:pt x="4122" y="11909"/>
                  </a:cubicBezTo>
                  <a:cubicBezTo>
                    <a:pt x="5834" y="11909"/>
                    <a:pt x="7290" y="10716"/>
                    <a:pt x="7696" y="9090"/>
                  </a:cubicBezTo>
                  <a:cubicBezTo>
                    <a:pt x="7665" y="9058"/>
                    <a:pt x="7665" y="8995"/>
                    <a:pt x="7665" y="8963"/>
                  </a:cubicBezTo>
                  <a:cubicBezTo>
                    <a:pt x="7665" y="8868"/>
                    <a:pt x="7665" y="8805"/>
                    <a:pt x="7696" y="8742"/>
                  </a:cubicBezTo>
                  <a:cubicBezTo>
                    <a:pt x="7665" y="8678"/>
                    <a:pt x="7665" y="8615"/>
                    <a:pt x="7665" y="8520"/>
                  </a:cubicBezTo>
                  <a:cubicBezTo>
                    <a:pt x="7665" y="8457"/>
                    <a:pt x="7665" y="8362"/>
                    <a:pt x="7665" y="8267"/>
                  </a:cubicBezTo>
                  <a:lnTo>
                    <a:pt x="7918" y="9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3045;p34"/>
            <p:cNvSpPr/>
            <p:nvPr/>
          </p:nvSpPr>
          <p:spPr>
            <a:xfrm>
              <a:off x="3138200" y="2260900"/>
              <a:ext cx="197175" cy="298525"/>
            </a:xfrm>
            <a:custGeom>
              <a:avLst/>
              <a:gdLst/>
              <a:ahLst/>
              <a:cxnLst/>
              <a:rect l="l" t="t" r="r" b="b"/>
              <a:pathLst>
                <a:path w="7887" h="11941" extrusionOk="0">
                  <a:moveTo>
                    <a:pt x="254" y="1"/>
                  </a:moveTo>
                  <a:lnTo>
                    <a:pt x="1" y="8172"/>
                  </a:lnTo>
                  <a:cubicBezTo>
                    <a:pt x="1" y="8267"/>
                    <a:pt x="1" y="8362"/>
                    <a:pt x="1" y="8425"/>
                  </a:cubicBezTo>
                  <a:cubicBezTo>
                    <a:pt x="1" y="8488"/>
                    <a:pt x="1" y="8583"/>
                    <a:pt x="32" y="8647"/>
                  </a:cubicBezTo>
                  <a:cubicBezTo>
                    <a:pt x="32" y="8710"/>
                    <a:pt x="32" y="8773"/>
                    <a:pt x="64" y="8868"/>
                  </a:cubicBezTo>
                  <a:cubicBezTo>
                    <a:pt x="32" y="8900"/>
                    <a:pt x="32" y="8963"/>
                    <a:pt x="32" y="8995"/>
                  </a:cubicBezTo>
                  <a:cubicBezTo>
                    <a:pt x="381" y="10642"/>
                    <a:pt x="1838" y="11908"/>
                    <a:pt x="3579" y="11908"/>
                  </a:cubicBezTo>
                  <a:lnTo>
                    <a:pt x="3928" y="11940"/>
                  </a:lnTo>
                  <a:cubicBezTo>
                    <a:pt x="5891" y="11940"/>
                    <a:pt x="7570" y="10483"/>
                    <a:pt x="7760" y="8552"/>
                  </a:cubicBezTo>
                  <a:cubicBezTo>
                    <a:pt x="7665" y="8267"/>
                    <a:pt x="7633" y="7950"/>
                    <a:pt x="7633" y="7633"/>
                  </a:cubicBezTo>
                  <a:lnTo>
                    <a:pt x="7886" y="12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3046;p34"/>
            <p:cNvSpPr/>
            <p:nvPr/>
          </p:nvSpPr>
          <p:spPr>
            <a:xfrm>
              <a:off x="3138200" y="2465175"/>
              <a:ext cx="25" cy="6350"/>
            </a:xfrm>
            <a:custGeom>
              <a:avLst/>
              <a:gdLst/>
              <a:ahLst/>
              <a:cxnLst/>
              <a:rect l="l" t="t" r="r" b="b"/>
              <a:pathLst>
                <a:path w="1" h="254" extrusionOk="0">
                  <a:moveTo>
                    <a:pt x="1" y="1"/>
                  </a:moveTo>
                  <a:cubicBezTo>
                    <a:pt x="1" y="96"/>
                    <a:pt x="1" y="191"/>
                    <a:pt x="1" y="254"/>
                  </a:cubicBezTo>
                  <a:cubicBezTo>
                    <a:pt x="1" y="191"/>
                    <a:pt x="1" y="9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3047;p34"/>
            <p:cNvSpPr/>
            <p:nvPr/>
          </p:nvSpPr>
          <p:spPr>
            <a:xfrm>
              <a:off x="3329025" y="2264075"/>
              <a:ext cx="197150" cy="281100"/>
            </a:xfrm>
            <a:custGeom>
              <a:avLst/>
              <a:gdLst/>
              <a:ahLst/>
              <a:cxnLst/>
              <a:rect l="l" t="t" r="r" b="b"/>
              <a:pathLst>
                <a:path w="7886" h="11244" extrusionOk="0">
                  <a:moveTo>
                    <a:pt x="253" y="1"/>
                  </a:moveTo>
                  <a:lnTo>
                    <a:pt x="0" y="7475"/>
                  </a:lnTo>
                  <a:cubicBezTo>
                    <a:pt x="0" y="7823"/>
                    <a:pt x="32" y="8140"/>
                    <a:pt x="95" y="8425"/>
                  </a:cubicBezTo>
                  <a:cubicBezTo>
                    <a:pt x="507" y="10040"/>
                    <a:pt x="1932" y="11211"/>
                    <a:pt x="3642" y="11243"/>
                  </a:cubicBezTo>
                  <a:lnTo>
                    <a:pt x="4022" y="11243"/>
                  </a:lnTo>
                  <a:cubicBezTo>
                    <a:pt x="4044" y="11244"/>
                    <a:pt x="4066" y="11244"/>
                    <a:pt x="4088" y="11244"/>
                  </a:cubicBezTo>
                  <a:cubicBezTo>
                    <a:pt x="5864" y="11244"/>
                    <a:pt x="7352" y="9987"/>
                    <a:pt x="7696" y="8298"/>
                  </a:cubicBezTo>
                  <a:cubicBezTo>
                    <a:pt x="7664" y="8076"/>
                    <a:pt x="7632" y="7823"/>
                    <a:pt x="7632" y="7601"/>
                  </a:cubicBezTo>
                  <a:lnTo>
                    <a:pt x="7886" y="96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3048;p34"/>
            <p:cNvSpPr/>
            <p:nvPr/>
          </p:nvSpPr>
          <p:spPr>
            <a:xfrm>
              <a:off x="3519825" y="2266450"/>
              <a:ext cx="197150" cy="281875"/>
            </a:xfrm>
            <a:custGeom>
              <a:avLst/>
              <a:gdLst/>
              <a:ahLst/>
              <a:cxnLst/>
              <a:rect l="l" t="t" r="r" b="b"/>
              <a:pathLst>
                <a:path w="7886" h="11275" extrusionOk="0">
                  <a:moveTo>
                    <a:pt x="254" y="1"/>
                  </a:moveTo>
                  <a:lnTo>
                    <a:pt x="0" y="7506"/>
                  </a:lnTo>
                  <a:cubicBezTo>
                    <a:pt x="0" y="7728"/>
                    <a:pt x="32" y="7981"/>
                    <a:pt x="64" y="8203"/>
                  </a:cubicBezTo>
                  <a:cubicBezTo>
                    <a:pt x="349" y="9913"/>
                    <a:pt x="1837" y="11243"/>
                    <a:pt x="3674" y="11243"/>
                  </a:cubicBezTo>
                  <a:lnTo>
                    <a:pt x="4022" y="11275"/>
                  </a:lnTo>
                  <a:cubicBezTo>
                    <a:pt x="5764" y="11275"/>
                    <a:pt x="7253" y="10071"/>
                    <a:pt x="7664" y="8456"/>
                  </a:cubicBezTo>
                  <a:cubicBezTo>
                    <a:pt x="7633" y="8298"/>
                    <a:pt x="7633" y="8108"/>
                    <a:pt x="7633" y="7950"/>
                  </a:cubicBezTo>
                  <a:lnTo>
                    <a:pt x="7886" y="96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3049;p34"/>
            <p:cNvSpPr/>
            <p:nvPr/>
          </p:nvSpPr>
          <p:spPr>
            <a:xfrm>
              <a:off x="3710625" y="2268825"/>
              <a:ext cx="197175" cy="290600"/>
            </a:xfrm>
            <a:custGeom>
              <a:avLst/>
              <a:gdLst/>
              <a:ahLst/>
              <a:cxnLst/>
              <a:rect l="l" t="t" r="r" b="b"/>
              <a:pathLst>
                <a:path w="7887" h="11624" extrusionOk="0">
                  <a:moveTo>
                    <a:pt x="254" y="1"/>
                  </a:moveTo>
                  <a:lnTo>
                    <a:pt x="1" y="7855"/>
                  </a:lnTo>
                  <a:cubicBezTo>
                    <a:pt x="1" y="8013"/>
                    <a:pt x="1" y="8171"/>
                    <a:pt x="32" y="8361"/>
                  </a:cubicBezTo>
                  <a:cubicBezTo>
                    <a:pt x="254" y="10166"/>
                    <a:pt x="1774" y="11591"/>
                    <a:pt x="3642" y="11623"/>
                  </a:cubicBezTo>
                  <a:lnTo>
                    <a:pt x="4023" y="11623"/>
                  </a:lnTo>
                  <a:cubicBezTo>
                    <a:pt x="5828" y="11623"/>
                    <a:pt x="7348" y="10356"/>
                    <a:pt x="7696" y="8646"/>
                  </a:cubicBezTo>
                  <a:cubicBezTo>
                    <a:pt x="7664" y="8425"/>
                    <a:pt x="7633" y="8203"/>
                    <a:pt x="7633" y="7950"/>
                  </a:cubicBezTo>
                  <a:lnTo>
                    <a:pt x="7886" y="12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3050;p34"/>
            <p:cNvSpPr/>
            <p:nvPr/>
          </p:nvSpPr>
          <p:spPr>
            <a:xfrm>
              <a:off x="3901425" y="2272000"/>
              <a:ext cx="197175" cy="289800"/>
            </a:xfrm>
            <a:custGeom>
              <a:avLst/>
              <a:gdLst/>
              <a:ahLst/>
              <a:cxnLst/>
              <a:rect l="l" t="t" r="r" b="b"/>
              <a:pathLst>
                <a:path w="7887" h="11592" extrusionOk="0">
                  <a:moveTo>
                    <a:pt x="254" y="0"/>
                  </a:moveTo>
                  <a:lnTo>
                    <a:pt x="1" y="7823"/>
                  </a:lnTo>
                  <a:cubicBezTo>
                    <a:pt x="1" y="8076"/>
                    <a:pt x="32" y="8298"/>
                    <a:pt x="64" y="8519"/>
                  </a:cubicBezTo>
                  <a:cubicBezTo>
                    <a:pt x="349" y="10261"/>
                    <a:pt x="1838" y="11560"/>
                    <a:pt x="3643" y="11591"/>
                  </a:cubicBezTo>
                  <a:lnTo>
                    <a:pt x="4023" y="11591"/>
                  </a:lnTo>
                  <a:cubicBezTo>
                    <a:pt x="4043" y="11591"/>
                    <a:pt x="4063" y="11592"/>
                    <a:pt x="4083" y="11592"/>
                  </a:cubicBezTo>
                  <a:cubicBezTo>
                    <a:pt x="6020" y="11592"/>
                    <a:pt x="7634" y="10083"/>
                    <a:pt x="7760" y="8139"/>
                  </a:cubicBezTo>
                  <a:cubicBezTo>
                    <a:pt x="7696" y="7854"/>
                    <a:pt x="7633" y="7506"/>
                    <a:pt x="7633" y="7189"/>
                  </a:cubicBezTo>
                  <a:lnTo>
                    <a:pt x="7886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3051;p34"/>
            <p:cNvSpPr/>
            <p:nvPr/>
          </p:nvSpPr>
          <p:spPr>
            <a:xfrm>
              <a:off x="4092250" y="2274375"/>
              <a:ext cx="197150" cy="271575"/>
            </a:xfrm>
            <a:custGeom>
              <a:avLst/>
              <a:gdLst/>
              <a:ahLst/>
              <a:cxnLst/>
              <a:rect l="l" t="t" r="r" b="b"/>
              <a:pathLst>
                <a:path w="7886" h="10863" extrusionOk="0">
                  <a:moveTo>
                    <a:pt x="253" y="0"/>
                  </a:moveTo>
                  <a:lnTo>
                    <a:pt x="0" y="7094"/>
                  </a:lnTo>
                  <a:cubicBezTo>
                    <a:pt x="0" y="7411"/>
                    <a:pt x="32" y="7759"/>
                    <a:pt x="127" y="8044"/>
                  </a:cubicBezTo>
                  <a:cubicBezTo>
                    <a:pt x="507" y="9628"/>
                    <a:pt x="1932" y="10831"/>
                    <a:pt x="3674" y="10831"/>
                  </a:cubicBezTo>
                  <a:lnTo>
                    <a:pt x="4022" y="10863"/>
                  </a:lnTo>
                  <a:cubicBezTo>
                    <a:pt x="5764" y="10863"/>
                    <a:pt x="7252" y="9659"/>
                    <a:pt x="7664" y="8044"/>
                  </a:cubicBezTo>
                  <a:cubicBezTo>
                    <a:pt x="7632" y="7854"/>
                    <a:pt x="7632" y="7696"/>
                    <a:pt x="7632" y="7538"/>
                  </a:cubicBezTo>
                  <a:lnTo>
                    <a:pt x="7886" y="9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3052;p34"/>
            <p:cNvSpPr/>
            <p:nvPr/>
          </p:nvSpPr>
          <p:spPr>
            <a:xfrm>
              <a:off x="4283050" y="2276750"/>
              <a:ext cx="197150" cy="280300"/>
            </a:xfrm>
            <a:custGeom>
              <a:avLst/>
              <a:gdLst/>
              <a:ahLst/>
              <a:cxnLst/>
              <a:rect l="l" t="t" r="r" b="b"/>
              <a:pathLst>
                <a:path w="7886" h="11212" extrusionOk="0">
                  <a:moveTo>
                    <a:pt x="254" y="0"/>
                  </a:moveTo>
                  <a:lnTo>
                    <a:pt x="0" y="7443"/>
                  </a:lnTo>
                  <a:cubicBezTo>
                    <a:pt x="0" y="7601"/>
                    <a:pt x="32" y="7791"/>
                    <a:pt x="32" y="7949"/>
                  </a:cubicBezTo>
                  <a:cubicBezTo>
                    <a:pt x="254" y="9754"/>
                    <a:pt x="1774" y="11179"/>
                    <a:pt x="3674" y="11211"/>
                  </a:cubicBezTo>
                  <a:lnTo>
                    <a:pt x="4022" y="11211"/>
                  </a:lnTo>
                  <a:cubicBezTo>
                    <a:pt x="4044" y="11212"/>
                    <a:pt x="4065" y="11212"/>
                    <a:pt x="4087" y="11212"/>
                  </a:cubicBezTo>
                  <a:cubicBezTo>
                    <a:pt x="5864" y="11212"/>
                    <a:pt x="7352" y="9924"/>
                    <a:pt x="7696" y="8234"/>
                  </a:cubicBezTo>
                  <a:cubicBezTo>
                    <a:pt x="7664" y="8013"/>
                    <a:pt x="7633" y="7791"/>
                    <a:pt x="7633" y="7538"/>
                  </a:cubicBezTo>
                  <a:lnTo>
                    <a:pt x="7886" y="127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3053;p34"/>
            <p:cNvSpPr/>
            <p:nvPr/>
          </p:nvSpPr>
          <p:spPr>
            <a:xfrm>
              <a:off x="4473850" y="2279925"/>
              <a:ext cx="200325" cy="279500"/>
            </a:xfrm>
            <a:custGeom>
              <a:avLst/>
              <a:gdLst/>
              <a:ahLst/>
              <a:cxnLst/>
              <a:rect l="l" t="t" r="r" b="b"/>
              <a:pathLst>
                <a:path w="8013" h="11180" extrusionOk="0">
                  <a:moveTo>
                    <a:pt x="254" y="0"/>
                  </a:moveTo>
                  <a:lnTo>
                    <a:pt x="1" y="7411"/>
                  </a:lnTo>
                  <a:cubicBezTo>
                    <a:pt x="1" y="7664"/>
                    <a:pt x="32" y="7886"/>
                    <a:pt x="64" y="8107"/>
                  </a:cubicBezTo>
                  <a:cubicBezTo>
                    <a:pt x="349" y="9849"/>
                    <a:pt x="1837" y="11147"/>
                    <a:pt x="3674" y="11179"/>
                  </a:cubicBezTo>
                  <a:lnTo>
                    <a:pt x="4022" y="11179"/>
                  </a:lnTo>
                  <a:cubicBezTo>
                    <a:pt x="4042" y="11179"/>
                    <a:pt x="4061" y="11180"/>
                    <a:pt x="4080" y="11180"/>
                  </a:cubicBezTo>
                  <a:cubicBezTo>
                    <a:pt x="6082" y="11180"/>
                    <a:pt x="7759" y="9545"/>
                    <a:pt x="7759" y="7537"/>
                  </a:cubicBezTo>
                  <a:lnTo>
                    <a:pt x="8013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3054;p34"/>
            <p:cNvSpPr/>
            <p:nvPr/>
          </p:nvSpPr>
          <p:spPr>
            <a:xfrm>
              <a:off x="2953725" y="2173825"/>
              <a:ext cx="276350" cy="87100"/>
            </a:xfrm>
            <a:custGeom>
              <a:avLst/>
              <a:gdLst/>
              <a:ahLst/>
              <a:cxnLst/>
              <a:rect l="l" t="t" r="r" b="b"/>
              <a:pathLst>
                <a:path w="11054" h="3484" extrusionOk="0">
                  <a:moveTo>
                    <a:pt x="5511" y="0"/>
                  </a:moveTo>
                  <a:lnTo>
                    <a:pt x="1" y="3262"/>
                  </a:lnTo>
                  <a:lnTo>
                    <a:pt x="1" y="3389"/>
                  </a:lnTo>
                  <a:lnTo>
                    <a:pt x="7633" y="3484"/>
                  </a:lnTo>
                  <a:lnTo>
                    <a:pt x="7633" y="3389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3055;p34"/>
            <p:cNvSpPr/>
            <p:nvPr/>
          </p:nvSpPr>
          <p:spPr>
            <a:xfrm>
              <a:off x="3144550" y="2173825"/>
              <a:ext cx="247825" cy="90275"/>
            </a:xfrm>
            <a:custGeom>
              <a:avLst/>
              <a:gdLst/>
              <a:ahLst/>
              <a:cxnLst/>
              <a:rect l="l" t="t" r="r" b="b"/>
              <a:pathLst>
                <a:path w="9913" h="3611" extrusionOk="0">
                  <a:moveTo>
                    <a:pt x="3420" y="0"/>
                  </a:moveTo>
                  <a:lnTo>
                    <a:pt x="0" y="3389"/>
                  </a:lnTo>
                  <a:lnTo>
                    <a:pt x="0" y="3484"/>
                  </a:lnTo>
                  <a:lnTo>
                    <a:pt x="7632" y="3611"/>
                  </a:lnTo>
                  <a:lnTo>
                    <a:pt x="7632" y="3484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3056;p34"/>
            <p:cNvSpPr/>
            <p:nvPr/>
          </p:nvSpPr>
          <p:spPr>
            <a:xfrm>
              <a:off x="3335350" y="2173825"/>
              <a:ext cx="224075" cy="92650"/>
            </a:xfrm>
            <a:custGeom>
              <a:avLst/>
              <a:gdLst/>
              <a:ahLst/>
              <a:cxnLst/>
              <a:rect l="l" t="t" r="r" b="b"/>
              <a:pathLst>
                <a:path w="8963" h="3706" extrusionOk="0">
                  <a:moveTo>
                    <a:pt x="2281" y="0"/>
                  </a:moveTo>
                  <a:lnTo>
                    <a:pt x="0" y="3484"/>
                  </a:lnTo>
                  <a:lnTo>
                    <a:pt x="0" y="3516"/>
                  </a:lnTo>
                  <a:lnTo>
                    <a:pt x="0" y="3611"/>
                  </a:lnTo>
                  <a:lnTo>
                    <a:pt x="7633" y="3706"/>
                  </a:lnTo>
                  <a:lnTo>
                    <a:pt x="7633" y="3579"/>
                  </a:lnTo>
                  <a:lnTo>
                    <a:pt x="896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3057;p34"/>
            <p:cNvSpPr/>
            <p:nvPr/>
          </p:nvSpPr>
          <p:spPr>
            <a:xfrm>
              <a:off x="3526150" y="2173825"/>
              <a:ext cx="191625" cy="95025"/>
            </a:xfrm>
            <a:custGeom>
              <a:avLst/>
              <a:gdLst/>
              <a:ahLst/>
              <a:cxnLst/>
              <a:rect l="l" t="t" r="r" b="b"/>
              <a:pathLst>
                <a:path w="7665" h="3801" extrusionOk="0">
                  <a:moveTo>
                    <a:pt x="1331" y="0"/>
                  </a:moveTo>
                  <a:lnTo>
                    <a:pt x="1" y="3579"/>
                  </a:lnTo>
                  <a:lnTo>
                    <a:pt x="1" y="3706"/>
                  </a:lnTo>
                  <a:lnTo>
                    <a:pt x="7633" y="3801"/>
                  </a:lnTo>
                  <a:lnTo>
                    <a:pt x="7633" y="3706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3058;p34"/>
            <p:cNvSpPr/>
            <p:nvPr/>
          </p:nvSpPr>
          <p:spPr>
            <a:xfrm>
              <a:off x="3716950" y="2173825"/>
              <a:ext cx="191625" cy="98200"/>
            </a:xfrm>
            <a:custGeom>
              <a:avLst/>
              <a:gdLst/>
              <a:ahLst/>
              <a:cxnLst/>
              <a:rect l="l" t="t" r="r" b="b"/>
              <a:pathLst>
                <a:path w="7665" h="3928" extrusionOk="0">
                  <a:moveTo>
                    <a:pt x="33" y="0"/>
                  </a:moveTo>
                  <a:lnTo>
                    <a:pt x="1" y="3706"/>
                  </a:lnTo>
                  <a:lnTo>
                    <a:pt x="1" y="3801"/>
                  </a:lnTo>
                  <a:lnTo>
                    <a:pt x="7633" y="3927"/>
                  </a:lnTo>
                  <a:lnTo>
                    <a:pt x="7633" y="3896"/>
                  </a:lnTo>
                  <a:lnTo>
                    <a:pt x="7601" y="3896"/>
                  </a:lnTo>
                  <a:lnTo>
                    <a:pt x="7601" y="3801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3059;p34"/>
            <p:cNvSpPr/>
            <p:nvPr/>
          </p:nvSpPr>
          <p:spPr>
            <a:xfrm>
              <a:off x="3906975" y="2173825"/>
              <a:ext cx="191625" cy="100575"/>
            </a:xfrm>
            <a:custGeom>
              <a:avLst/>
              <a:gdLst/>
              <a:ahLst/>
              <a:cxnLst/>
              <a:rect l="l" t="t" r="r" b="b"/>
              <a:pathLst>
                <a:path w="7665" h="4023" extrusionOk="0">
                  <a:moveTo>
                    <a:pt x="64" y="0"/>
                  </a:moveTo>
                  <a:lnTo>
                    <a:pt x="0" y="3801"/>
                  </a:lnTo>
                  <a:lnTo>
                    <a:pt x="32" y="3801"/>
                  </a:lnTo>
                  <a:lnTo>
                    <a:pt x="32" y="3896"/>
                  </a:lnTo>
                  <a:lnTo>
                    <a:pt x="32" y="3927"/>
                  </a:lnTo>
                  <a:lnTo>
                    <a:pt x="7664" y="4022"/>
                  </a:lnTo>
                  <a:lnTo>
                    <a:pt x="7664" y="3896"/>
                  </a:lnTo>
                  <a:lnTo>
                    <a:pt x="620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3060;p34"/>
            <p:cNvSpPr/>
            <p:nvPr/>
          </p:nvSpPr>
          <p:spPr>
            <a:xfrm>
              <a:off x="4062150" y="2173825"/>
              <a:ext cx="227250" cy="102950"/>
            </a:xfrm>
            <a:custGeom>
              <a:avLst/>
              <a:gdLst/>
              <a:ahLst/>
              <a:cxnLst/>
              <a:rect l="l" t="t" r="r" b="b"/>
              <a:pathLst>
                <a:path w="9090" h="4118" extrusionOk="0">
                  <a:moveTo>
                    <a:pt x="1" y="0"/>
                  </a:moveTo>
                  <a:lnTo>
                    <a:pt x="1457" y="3896"/>
                  </a:lnTo>
                  <a:lnTo>
                    <a:pt x="1457" y="4022"/>
                  </a:lnTo>
                  <a:lnTo>
                    <a:pt x="9090" y="4117"/>
                  </a:lnTo>
                  <a:lnTo>
                    <a:pt x="9090" y="4022"/>
                  </a:lnTo>
                  <a:lnTo>
                    <a:pt x="7411" y="1457"/>
                  </a:lnTo>
                  <a:lnTo>
                    <a:pt x="642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3061;p34"/>
            <p:cNvSpPr/>
            <p:nvPr/>
          </p:nvSpPr>
          <p:spPr>
            <a:xfrm>
              <a:off x="4222875" y="2173825"/>
              <a:ext cx="257325" cy="106125"/>
            </a:xfrm>
            <a:custGeom>
              <a:avLst/>
              <a:gdLst/>
              <a:ahLst/>
              <a:cxnLst/>
              <a:rect l="l" t="t" r="r" b="b"/>
              <a:pathLst>
                <a:path w="10293" h="4245" extrusionOk="0">
                  <a:moveTo>
                    <a:pt x="0" y="0"/>
                  </a:moveTo>
                  <a:lnTo>
                    <a:pt x="982" y="1457"/>
                  </a:lnTo>
                  <a:lnTo>
                    <a:pt x="2661" y="4022"/>
                  </a:lnTo>
                  <a:lnTo>
                    <a:pt x="2661" y="4117"/>
                  </a:lnTo>
                  <a:lnTo>
                    <a:pt x="10293" y="4244"/>
                  </a:lnTo>
                  <a:lnTo>
                    <a:pt x="10293" y="4149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3062;p34"/>
            <p:cNvSpPr/>
            <p:nvPr/>
          </p:nvSpPr>
          <p:spPr>
            <a:xfrm>
              <a:off x="4373300" y="2173825"/>
              <a:ext cx="300875" cy="108500"/>
            </a:xfrm>
            <a:custGeom>
              <a:avLst/>
              <a:gdLst/>
              <a:ahLst/>
              <a:cxnLst/>
              <a:rect l="l" t="t" r="r" b="b"/>
              <a:pathLst>
                <a:path w="12035" h="4340" extrusionOk="0">
                  <a:moveTo>
                    <a:pt x="1" y="0"/>
                  </a:moveTo>
                  <a:lnTo>
                    <a:pt x="4276" y="4117"/>
                  </a:lnTo>
                  <a:lnTo>
                    <a:pt x="4276" y="4149"/>
                  </a:lnTo>
                  <a:lnTo>
                    <a:pt x="4276" y="4244"/>
                  </a:lnTo>
                  <a:lnTo>
                    <a:pt x="12035" y="4339"/>
                  </a:lnTo>
                  <a:lnTo>
                    <a:pt x="12035" y="4212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3063;p34"/>
            <p:cNvSpPr/>
            <p:nvPr/>
          </p:nvSpPr>
          <p:spPr>
            <a:xfrm>
              <a:off x="2159625" y="2554650"/>
              <a:ext cx="511500" cy="511475"/>
            </a:xfrm>
            <a:custGeom>
              <a:avLst/>
              <a:gdLst/>
              <a:ahLst/>
              <a:cxnLst/>
              <a:rect l="l" t="t" r="r" b="b"/>
              <a:pathLst>
                <a:path w="20460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61" y="20458"/>
                    <a:pt x="10230" y="20458"/>
                  </a:cubicBezTo>
                  <a:cubicBezTo>
                    <a:pt x="10990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174" y="7917"/>
                  </a:cubicBezTo>
                  <a:cubicBezTo>
                    <a:pt x="19129" y="3389"/>
                    <a:pt x="15075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3064;p34"/>
            <p:cNvSpPr/>
            <p:nvPr/>
          </p:nvSpPr>
          <p:spPr>
            <a:xfrm>
              <a:off x="2459700" y="3480950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6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3065;p34"/>
            <p:cNvSpPr/>
            <p:nvPr/>
          </p:nvSpPr>
          <p:spPr>
            <a:xfrm>
              <a:off x="4642500" y="1628325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5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3066;p34"/>
            <p:cNvSpPr/>
            <p:nvPr/>
          </p:nvSpPr>
          <p:spPr>
            <a:xfrm>
              <a:off x="4930675" y="25546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93" y="20458"/>
                    <a:pt x="10230" y="20458"/>
                  </a:cubicBezTo>
                  <a:cubicBezTo>
                    <a:pt x="11021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205" y="7917"/>
                  </a:cubicBezTo>
                  <a:cubicBezTo>
                    <a:pt x="19160" y="3389"/>
                    <a:pt x="15107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3067;p34"/>
            <p:cNvSpPr/>
            <p:nvPr/>
          </p:nvSpPr>
          <p:spPr>
            <a:xfrm>
              <a:off x="4642500" y="34809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6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3068;p34"/>
            <p:cNvSpPr/>
            <p:nvPr/>
          </p:nvSpPr>
          <p:spPr>
            <a:xfrm>
              <a:off x="2612500" y="3600500"/>
              <a:ext cx="170250" cy="92675"/>
            </a:xfrm>
            <a:custGeom>
              <a:avLst/>
              <a:gdLst/>
              <a:ahLst/>
              <a:cxnLst/>
              <a:rect l="l" t="t" r="r" b="b"/>
              <a:pathLst>
                <a:path w="6810" h="3707" extrusionOk="0">
                  <a:moveTo>
                    <a:pt x="4878" y="1"/>
                  </a:moveTo>
                  <a:lnTo>
                    <a:pt x="4244" y="476"/>
                  </a:lnTo>
                  <a:lnTo>
                    <a:pt x="1" y="3611"/>
                  </a:lnTo>
                  <a:lnTo>
                    <a:pt x="32" y="3706"/>
                  </a:lnTo>
                  <a:lnTo>
                    <a:pt x="1014" y="3516"/>
                  </a:lnTo>
                  <a:lnTo>
                    <a:pt x="1141" y="3484"/>
                  </a:lnTo>
                  <a:lnTo>
                    <a:pt x="2439" y="3231"/>
                  </a:lnTo>
                  <a:lnTo>
                    <a:pt x="3009" y="3104"/>
                  </a:lnTo>
                  <a:lnTo>
                    <a:pt x="3231" y="3041"/>
                  </a:lnTo>
                  <a:lnTo>
                    <a:pt x="4339" y="2819"/>
                  </a:lnTo>
                  <a:lnTo>
                    <a:pt x="4466" y="2788"/>
                  </a:lnTo>
                  <a:lnTo>
                    <a:pt x="5258" y="2629"/>
                  </a:lnTo>
                  <a:lnTo>
                    <a:pt x="5448" y="3611"/>
                  </a:lnTo>
                  <a:lnTo>
                    <a:pt x="6018" y="3199"/>
                  </a:lnTo>
                  <a:lnTo>
                    <a:pt x="6176" y="3104"/>
                  </a:lnTo>
                  <a:lnTo>
                    <a:pt x="6809" y="2629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3069;p34"/>
            <p:cNvSpPr/>
            <p:nvPr/>
          </p:nvSpPr>
          <p:spPr>
            <a:xfrm>
              <a:off x="2606950" y="3594975"/>
              <a:ext cx="181350" cy="102950"/>
            </a:xfrm>
            <a:custGeom>
              <a:avLst/>
              <a:gdLst/>
              <a:ahLst/>
              <a:cxnLst/>
              <a:rect l="l" t="t" r="r" b="b"/>
              <a:pathLst>
                <a:path w="7254" h="4118" extrusionOk="0">
                  <a:moveTo>
                    <a:pt x="5068" y="443"/>
                  </a:moveTo>
                  <a:lnTo>
                    <a:pt x="6810" y="2819"/>
                  </a:lnTo>
                  <a:lnTo>
                    <a:pt x="5796" y="3579"/>
                  </a:lnTo>
                  <a:lnTo>
                    <a:pt x="5606" y="2660"/>
                  </a:lnTo>
                  <a:lnTo>
                    <a:pt x="698" y="3674"/>
                  </a:lnTo>
                  <a:lnTo>
                    <a:pt x="5068" y="443"/>
                  </a:lnTo>
                  <a:close/>
                  <a:moveTo>
                    <a:pt x="5163" y="0"/>
                  </a:moveTo>
                  <a:lnTo>
                    <a:pt x="1" y="3800"/>
                  </a:lnTo>
                  <a:lnTo>
                    <a:pt x="191" y="4117"/>
                  </a:lnTo>
                  <a:lnTo>
                    <a:pt x="5353" y="3040"/>
                  </a:lnTo>
                  <a:lnTo>
                    <a:pt x="5575" y="4117"/>
                  </a:lnTo>
                  <a:lnTo>
                    <a:pt x="7126" y="2977"/>
                  </a:lnTo>
                  <a:lnTo>
                    <a:pt x="7253" y="2882"/>
                  </a:lnTo>
                  <a:lnTo>
                    <a:pt x="5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3070;p34"/>
            <p:cNvSpPr/>
            <p:nvPr/>
          </p:nvSpPr>
          <p:spPr>
            <a:xfrm>
              <a:off x="2672675" y="3654375"/>
              <a:ext cx="48325" cy="26125"/>
            </a:xfrm>
            <a:custGeom>
              <a:avLst/>
              <a:gdLst/>
              <a:ahLst/>
              <a:cxnLst/>
              <a:rect l="l" t="t" r="r" b="b"/>
              <a:pathLst>
                <a:path w="1933" h="1045" extrusionOk="0">
                  <a:moveTo>
                    <a:pt x="997" y="1"/>
                  </a:moveTo>
                  <a:cubicBezTo>
                    <a:pt x="796" y="1"/>
                    <a:pt x="591" y="62"/>
                    <a:pt x="412" y="189"/>
                  </a:cubicBezTo>
                  <a:cubicBezTo>
                    <a:pt x="127" y="379"/>
                    <a:pt x="0" y="728"/>
                    <a:pt x="32" y="1044"/>
                  </a:cubicBezTo>
                  <a:lnTo>
                    <a:pt x="602" y="949"/>
                  </a:lnTo>
                  <a:cubicBezTo>
                    <a:pt x="507" y="823"/>
                    <a:pt x="539" y="664"/>
                    <a:pt x="634" y="569"/>
                  </a:cubicBezTo>
                  <a:lnTo>
                    <a:pt x="539" y="443"/>
                  </a:lnTo>
                  <a:lnTo>
                    <a:pt x="634" y="348"/>
                  </a:lnTo>
                  <a:lnTo>
                    <a:pt x="729" y="506"/>
                  </a:lnTo>
                  <a:cubicBezTo>
                    <a:pt x="792" y="443"/>
                    <a:pt x="887" y="411"/>
                    <a:pt x="950" y="411"/>
                  </a:cubicBezTo>
                  <a:lnTo>
                    <a:pt x="982" y="538"/>
                  </a:lnTo>
                  <a:cubicBezTo>
                    <a:pt x="919" y="538"/>
                    <a:pt x="855" y="538"/>
                    <a:pt x="760" y="601"/>
                  </a:cubicBezTo>
                  <a:cubicBezTo>
                    <a:pt x="634" y="696"/>
                    <a:pt x="665" y="759"/>
                    <a:pt x="697" y="823"/>
                  </a:cubicBezTo>
                  <a:cubicBezTo>
                    <a:pt x="729" y="886"/>
                    <a:pt x="760" y="886"/>
                    <a:pt x="824" y="886"/>
                  </a:cubicBezTo>
                  <a:lnTo>
                    <a:pt x="1932" y="664"/>
                  </a:lnTo>
                  <a:cubicBezTo>
                    <a:pt x="1901" y="569"/>
                    <a:pt x="1837" y="474"/>
                    <a:pt x="1774" y="379"/>
                  </a:cubicBezTo>
                  <a:cubicBezTo>
                    <a:pt x="1585" y="134"/>
                    <a:pt x="1295" y="1"/>
                    <a:pt x="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3071;p34"/>
            <p:cNvSpPr/>
            <p:nvPr/>
          </p:nvSpPr>
          <p:spPr>
            <a:xfrm>
              <a:off x="2612500" y="3600500"/>
              <a:ext cx="170250" cy="91075"/>
            </a:xfrm>
            <a:custGeom>
              <a:avLst/>
              <a:gdLst/>
              <a:ahLst/>
              <a:cxnLst/>
              <a:rect l="l" t="t" r="r" b="b"/>
              <a:pathLst>
                <a:path w="6810" h="3643" extrusionOk="0">
                  <a:moveTo>
                    <a:pt x="4878" y="1"/>
                  </a:moveTo>
                  <a:lnTo>
                    <a:pt x="5353" y="666"/>
                  </a:lnTo>
                  <a:cubicBezTo>
                    <a:pt x="5294" y="901"/>
                    <a:pt x="5045" y="1081"/>
                    <a:pt x="4782" y="1081"/>
                  </a:cubicBezTo>
                  <a:cubicBezTo>
                    <a:pt x="4761" y="1081"/>
                    <a:pt x="4740" y="1080"/>
                    <a:pt x="4719" y="1078"/>
                  </a:cubicBezTo>
                  <a:cubicBezTo>
                    <a:pt x="4593" y="1046"/>
                    <a:pt x="4434" y="951"/>
                    <a:pt x="4371" y="824"/>
                  </a:cubicBezTo>
                  <a:cubicBezTo>
                    <a:pt x="4276" y="729"/>
                    <a:pt x="4244" y="602"/>
                    <a:pt x="4244" y="476"/>
                  </a:cubicBezTo>
                  <a:lnTo>
                    <a:pt x="4072" y="604"/>
                  </a:lnTo>
                  <a:lnTo>
                    <a:pt x="4118" y="571"/>
                  </a:lnTo>
                  <a:cubicBezTo>
                    <a:pt x="4118" y="697"/>
                    <a:pt x="4181" y="824"/>
                    <a:pt x="4244" y="919"/>
                  </a:cubicBezTo>
                  <a:cubicBezTo>
                    <a:pt x="4371" y="1078"/>
                    <a:pt x="4529" y="1173"/>
                    <a:pt x="4719" y="1204"/>
                  </a:cubicBezTo>
                  <a:cubicBezTo>
                    <a:pt x="4753" y="1210"/>
                    <a:pt x="4787" y="1212"/>
                    <a:pt x="4820" y="1212"/>
                  </a:cubicBezTo>
                  <a:cubicBezTo>
                    <a:pt x="4976" y="1212"/>
                    <a:pt x="5127" y="1156"/>
                    <a:pt x="5258" y="1078"/>
                  </a:cubicBezTo>
                  <a:cubicBezTo>
                    <a:pt x="5348" y="1017"/>
                    <a:pt x="5410" y="900"/>
                    <a:pt x="5470" y="807"/>
                  </a:cubicBezTo>
                  <a:lnTo>
                    <a:pt x="5470" y="807"/>
                  </a:lnTo>
                  <a:lnTo>
                    <a:pt x="5961" y="1475"/>
                  </a:lnTo>
                  <a:lnTo>
                    <a:pt x="5961" y="1475"/>
                  </a:lnTo>
                  <a:lnTo>
                    <a:pt x="5479" y="792"/>
                  </a:lnTo>
                  <a:cubicBezTo>
                    <a:pt x="5476" y="797"/>
                    <a:pt x="5473" y="802"/>
                    <a:pt x="5470" y="807"/>
                  </a:cubicBezTo>
                  <a:lnTo>
                    <a:pt x="5470" y="807"/>
                  </a:lnTo>
                  <a:lnTo>
                    <a:pt x="4878" y="1"/>
                  </a:lnTo>
                  <a:close/>
                  <a:moveTo>
                    <a:pt x="4072" y="604"/>
                  </a:moveTo>
                  <a:lnTo>
                    <a:pt x="761" y="3041"/>
                  </a:lnTo>
                  <a:cubicBezTo>
                    <a:pt x="770" y="3046"/>
                    <a:pt x="779" y="3050"/>
                    <a:pt x="788" y="3055"/>
                  </a:cubicBezTo>
                  <a:lnTo>
                    <a:pt x="788" y="3055"/>
                  </a:lnTo>
                  <a:lnTo>
                    <a:pt x="4072" y="604"/>
                  </a:lnTo>
                  <a:close/>
                  <a:moveTo>
                    <a:pt x="5961" y="1475"/>
                  </a:moveTo>
                  <a:lnTo>
                    <a:pt x="6239" y="1869"/>
                  </a:lnTo>
                  <a:cubicBezTo>
                    <a:pt x="5954" y="1901"/>
                    <a:pt x="5669" y="2123"/>
                    <a:pt x="5638" y="2471"/>
                  </a:cubicBezTo>
                  <a:cubicBezTo>
                    <a:pt x="5606" y="2661"/>
                    <a:pt x="5638" y="2819"/>
                    <a:pt x="5764" y="2978"/>
                  </a:cubicBezTo>
                  <a:cubicBezTo>
                    <a:pt x="5828" y="3073"/>
                    <a:pt x="5923" y="3168"/>
                    <a:pt x="6018" y="3199"/>
                  </a:cubicBezTo>
                  <a:lnTo>
                    <a:pt x="6144" y="3104"/>
                  </a:lnTo>
                  <a:cubicBezTo>
                    <a:pt x="6049" y="3073"/>
                    <a:pt x="5954" y="3009"/>
                    <a:pt x="5891" y="2914"/>
                  </a:cubicBezTo>
                  <a:cubicBezTo>
                    <a:pt x="5796" y="2788"/>
                    <a:pt x="5733" y="2629"/>
                    <a:pt x="5764" y="2471"/>
                  </a:cubicBezTo>
                  <a:cubicBezTo>
                    <a:pt x="5828" y="2186"/>
                    <a:pt x="6049" y="1996"/>
                    <a:pt x="6334" y="1996"/>
                  </a:cubicBezTo>
                  <a:lnTo>
                    <a:pt x="6809" y="2629"/>
                  </a:lnTo>
                  <a:lnTo>
                    <a:pt x="5961" y="1475"/>
                  </a:lnTo>
                  <a:close/>
                  <a:moveTo>
                    <a:pt x="788" y="3055"/>
                  </a:moveTo>
                  <a:lnTo>
                    <a:pt x="636" y="3168"/>
                  </a:lnTo>
                  <a:lnTo>
                    <a:pt x="636" y="3168"/>
                  </a:lnTo>
                  <a:cubicBezTo>
                    <a:pt x="635" y="3168"/>
                    <a:pt x="635" y="3168"/>
                    <a:pt x="634" y="3168"/>
                  </a:cubicBezTo>
                  <a:lnTo>
                    <a:pt x="1" y="3643"/>
                  </a:lnTo>
                  <a:lnTo>
                    <a:pt x="636" y="3168"/>
                  </a:lnTo>
                  <a:lnTo>
                    <a:pt x="636" y="3168"/>
                  </a:lnTo>
                  <a:cubicBezTo>
                    <a:pt x="762" y="3200"/>
                    <a:pt x="856" y="3263"/>
                    <a:pt x="919" y="3358"/>
                  </a:cubicBezTo>
                  <a:cubicBezTo>
                    <a:pt x="951" y="3421"/>
                    <a:pt x="982" y="3453"/>
                    <a:pt x="1014" y="3516"/>
                  </a:cubicBezTo>
                  <a:lnTo>
                    <a:pt x="1141" y="3484"/>
                  </a:lnTo>
                  <a:cubicBezTo>
                    <a:pt x="1141" y="3421"/>
                    <a:pt x="1077" y="3358"/>
                    <a:pt x="1046" y="3294"/>
                  </a:cubicBezTo>
                  <a:cubicBezTo>
                    <a:pt x="987" y="3177"/>
                    <a:pt x="901" y="3114"/>
                    <a:pt x="788" y="30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3072;p34"/>
            <p:cNvSpPr/>
            <p:nvPr/>
          </p:nvSpPr>
          <p:spPr>
            <a:xfrm>
              <a:off x="2612500" y="3679675"/>
              <a:ext cx="25350" cy="13500"/>
            </a:xfrm>
            <a:custGeom>
              <a:avLst/>
              <a:gdLst/>
              <a:ahLst/>
              <a:cxnLst/>
              <a:rect l="l" t="t" r="r" b="b"/>
              <a:pathLst>
                <a:path w="1014" h="540" extrusionOk="0">
                  <a:moveTo>
                    <a:pt x="634" y="1"/>
                  </a:moveTo>
                  <a:lnTo>
                    <a:pt x="1" y="476"/>
                  </a:lnTo>
                  <a:lnTo>
                    <a:pt x="32" y="539"/>
                  </a:lnTo>
                  <a:lnTo>
                    <a:pt x="1014" y="349"/>
                  </a:lnTo>
                  <a:cubicBezTo>
                    <a:pt x="982" y="286"/>
                    <a:pt x="982" y="254"/>
                    <a:pt x="919" y="191"/>
                  </a:cubicBezTo>
                  <a:cubicBezTo>
                    <a:pt x="856" y="96"/>
                    <a:pt x="761" y="32"/>
                    <a:pt x="6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3073;p34"/>
            <p:cNvSpPr/>
            <p:nvPr/>
          </p:nvSpPr>
          <p:spPr>
            <a:xfrm>
              <a:off x="2718600" y="3600500"/>
              <a:ext cx="27725" cy="27025"/>
            </a:xfrm>
            <a:custGeom>
              <a:avLst/>
              <a:gdLst/>
              <a:ahLst/>
              <a:cxnLst/>
              <a:rect l="l" t="t" r="r" b="b"/>
              <a:pathLst>
                <a:path w="1109" h="1081" extrusionOk="0">
                  <a:moveTo>
                    <a:pt x="634" y="1"/>
                  </a:moveTo>
                  <a:lnTo>
                    <a:pt x="0" y="476"/>
                  </a:lnTo>
                  <a:cubicBezTo>
                    <a:pt x="0" y="602"/>
                    <a:pt x="32" y="729"/>
                    <a:pt x="127" y="824"/>
                  </a:cubicBezTo>
                  <a:cubicBezTo>
                    <a:pt x="190" y="951"/>
                    <a:pt x="349" y="1046"/>
                    <a:pt x="475" y="1078"/>
                  </a:cubicBezTo>
                  <a:cubicBezTo>
                    <a:pt x="496" y="1080"/>
                    <a:pt x="517" y="1081"/>
                    <a:pt x="538" y="1081"/>
                  </a:cubicBezTo>
                  <a:cubicBezTo>
                    <a:pt x="801" y="1081"/>
                    <a:pt x="1050" y="901"/>
                    <a:pt x="1109" y="666"/>
                  </a:cubicBez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3074;p34"/>
            <p:cNvSpPr/>
            <p:nvPr/>
          </p:nvSpPr>
          <p:spPr>
            <a:xfrm>
              <a:off x="2755800" y="3650375"/>
              <a:ext cx="26950" cy="27750"/>
            </a:xfrm>
            <a:custGeom>
              <a:avLst/>
              <a:gdLst/>
              <a:ahLst/>
              <a:cxnLst/>
              <a:rect l="l" t="t" r="r" b="b"/>
              <a:pathLst>
                <a:path w="1078" h="1110" extrusionOk="0">
                  <a:moveTo>
                    <a:pt x="634" y="1"/>
                  </a:moveTo>
                  <a:cubicBezTo>
                    <a:pt x="349" y="1"/>
                    <a:pt x="96" y="191"/>
                    <a:pt x="32" y="476"/>
                  </a:cubicBezTo>
                  <a:cubicBezTo>
                    <a:pt x="1" y="634"/>
                    <a:pt x="64" y="793"/>
                    <a:pt x="159" y="919"/>
                  </a:cubicBezTo>
                  <a:cubicBezTo>
                    <a:pt x="222" y="1014"/>
                    <a:pt x="317" y="1078"/>
                    <a:pt x="444" y="1109"/>
                  </a:cubicBezTo>
                  <a:lnTo>
                    <a:pt x="1077" y="634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3075;p34"/>
            <p:cNvSpPr/>
            <p:nvPr/>
          </p:nvSpPr>
          <p:spPr>
            <a:xfrm>
              <a:off x="2631500" y="3614750"/>
              <a:ext cx="137000" cy="76025"/>
            </a:xfrm>
            <a:custGeom>
              <a:avLst/>
              <a:gdLst/>
              <a:ahLst/>
              <a:cxnLst/>
              <a:rect l="l" t="t" r="r" b="b"/>
              <a:pathLst>
                <a:path w="5480" h="3041" extrusionOk="0">
                  <a:moveTo>
                    <a:pt x="3358" y="1"/>
                  </a:moveTo>
                  <a:lnTo>
                    <a:pt x="1" y="2503"/>
                  </a:lnTo>
                  <a:cubicBezTo>
                    <a:pt x="127" y="2534"/>
                    <a:pt x="222" y="2598"/>
                    <a:pt x="286" y="2724"/>
                  </a:cubicBezTo>
                  <a:cubicBezTo>
                    <a:pt x="349" y="2788"/>
                    <a:pt x="381" y="2851"/>
                    <a:pt x="381" y="2914"/>
                  </a:cubicBezTo>
                  <a:lnTo>
                    <a:pt x="1679" y="2661"/>
                  </a:lnTo>
                  <a:cubicBezTo>
                    <a:pt x="1647" y="2313"/>
                    <a:pt x="1774" y="1996"/>
                    <a:pt x="2059" y="1774"/>
                  </a:cubicBezTo>
                  <a:cubicBezTo>
                    <a:pt x="2238" y="1647"/>
                    <a:pt x="2443" y="1586"/>
                    <a:pt x="2644" y="1586"/>
                  </a:cubicBezTo>
                  <a:cubicBezTo>
                    <a:pt x="2942" y="1586"/>
                    <a:pt x="3232" y="1719"/>
                    <a:pt x="3421" y="1964"/>
                  </a:cubicBezTo>
                  <a:cubicBezTo>
                    <a:pt x="3484" y="2059"/>
                    <a:pt x="3548" y="2154"/>
                    <a:pt x="3579" y="2249"/>
                  </a:cubicBezTo>
                  <a:lnTo>
                    <a:pt x="3706" y="2218"/>
                  </a:lnTo>
                  <a:lnTo>
                    <a:pt x="4498" y="2059"/>
                  </a:lnTo>
                  <a:lnTo>
                    <a:pt x="4688" y="3041"/>
                  </a:lnTo>
                  <a:lnTo>
                    <a:pt x="5258" y="2629"/>
                  </a:lnTo>
                  <a:cubicBezTo>
                    <a:pt x="5163" y="2598"/>
                    <a:pt x="5068" y="2503"/>
                    <a:pt x="5004" y="2408"/>
                  </a:cubicBezTo>
                  <a:cubicBezTo>
                    <a:pt x="4878" y="2249"/>
                    <a:pt x="4846" y="2059"/>
                    <a:pt x="4878" y="1901"/>
                  </a:cubicBezTo>
                  <a:cubicBezTo>
                    <a:pt x="4909" y="1553"/>
                    <a:pt x="5194" y="1331"/>
                    <a:pt x="5479" y="1299"/>
                  </a:cubicBezTo>
                  <a:lnTo>
                    <a:pt x="4719" y="222"/>
                  </a:lnTo>
                  <a:cubicBezTo>
                    <a:pt x="4656" y="349"/>
                    <a:pt x="4593" y="444"/>
                    <a:pt x="4498" y="508"/>
                  </a:cubicBezTo>
                  <a:cubicBezTo>
                    <a:pt x="4367" y="586"/>
                    <a:pt x="4216" y="642"/>
                    <a:pt x="4060" y="642"/>
                  </a:cubicBezTo>
                  <a:cubicBezTo>
                    <a:pt x="4027" y="642"/>
                    <a:pt x="3993" y="640"/>
                    <a:pt x="3959" y="634"/>
                  </a:cubicBezTo>
                  <a:cubicBezTo>
                    <a:pt x="3769" y="603"/>
                    <a:pt x="3611" y="508"/>
                    <a:pt x="3484" y="349"/>
                  </a:cubicBezTo>
                  <a:cubicBezTo>
                    <a:pt x="3421" y="254"/>
                    <a:pt x="3358" y="127"/>
                    <a:pt x="33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3076;p34"/>
            <p:cNvSpPr/>
            <p:nvPr/>
          </p:nvSpPr>
          <p:spPr>
            <a:xfrm>
              <a:off x="2685350" y="3663050"/>
              <a:ext cx="11900" cy="15075"/>
            </a:xfrm>
            <a:custGeom>
              <a:avLst/>
              <a:gdLst/>
              <a:ahLst/>
              <a:cxnLst/>
              <a:rect l="l" t="t" r="r" b="b"/>
              <a:pathLst>
                <a:path w="476" h="603" extrusionOk="0">
                  <a:moveTo>
                    <a:pt x="127" y="1"/>
                  </a:moveTo>
                  <a:lnTo>
                    <a:pt x="32" y="96"/>
                  </a:lnTo>
                  <a:lnTo>
                    <a:pt x="127" y="222"/>
                  </a:lnTo>
                  <a:cubicBezTo>
                    <a:pt x="32" y="349"/>
                    <a:pt x="0" y="476"/>
                    <a:pt x="95" y="602"/>
                  </a:cubicBezTo>
                  <a:lnTo>
                    <a:pt x="317" y="539"/>
                  </a:lnTo>
                  <a:cubicBezTo>
                    <a:pt x="253" y="539"/>
                    <a:pt x="222" y="539"/>
                    <a:pt x="190" y="476"/>
                  </a:cubicBezTo>
                  <a:cubicBezTo>
                    <a:pt x="158" y="444"/>
                    <a:pt x="158" y="349"/>
                    <a:pt x="253" y="254"/>
                  </a:cubicBezTo>
                  <a:cubicBezTo>
                    <a:pt x="348" y="191"/>
                    <a:pt x="412" y="191"/>
                    <a:pt x="475" y="191"/>
                  </a:cubicBezTo>
                  <a:lnTo>
                    <a:pt x="443" y="64"/>
                  </a:lnTo>
                  <a:cubicBezTo>
                    <a:pt x="380" y="64"/>
                    <a:pt x="285" y="96"/>
                    <a:pt x="222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3077;p34"/>
            <p:cNvSpPr/>
            <p:nvPr/>
          </p:nvSpPr>
          <p:spPr>
            <a:xfrm>
              <a:off x="2647325" y="3621100"/>
              <a:ext cx="171850" cy="91075"/>
            </a:xfrm>
            <a:custGeom>
              <a:avLst/>
              <a:gdLst/>
              <a:ahLst/>
              <a:cxnLst/>
              <a:rect l="l" t="t" r="r" b="b"/>
              <a:pathLst>
                <a:path w="6874" h="3643" extrusionOk="0">
                  <a:moveTo>
                    <a:pt x="5670" y="0"/>
                  </a:moveTo>
                  <a:lnTo>
                    <a:pt x="4941" y="285"/>
                  </a:lnTo>
                  <a:lnTo>
                    <a:pt x="1" y="2185"/>
                  </a:lnTo>
                  <a:lnTo>
                    <a:pt x="33" y="2280"/>
                  </a:lnTo>
                  <a:lnTo>
                    <a:pt x="1014" y="2344"/>
                  </a:lnTo>
                  <a:lnTo>
                    <a:pt x="1173" y="2375"/>
                  </a:lnTo>
                  <a:lnTo>
                    <a:pt x="2471" y="2439"/>
                  </a:lnTo>
                  <a:lnTo>
                    <a:pt x="3041" y="2470"/>
                  </a:lnTo>
                  <a:lnTo>
                    <a:pt x="3263" y="2502"/>
                  </a:lnTo>
                  <a:lnTo>
                    <a:pt x="4403" y="2565"/>
                  </a:lnTo>
                  <a:lnTo>
                    <a:pt x="4530" y="2565"/>
                  </a:lnTo>
                  <a:lnTo>
                    <a:pt x="5321" y="2629"/>
                  </a:lnTo>
                  <a:lnTo>
                    <a:pt x="5353" y="2629"/>
                  </a:lnTo>
                  <a:lnTo>
                    <a:pt x="5290" y="3642"/>
                  </a:lnTo>
                  <a:lnTo>
                    <a:pt x="5923" y="3389"/>
                  </a:lnTo>
                  <a:lnTo>
                    <a:pt x="6081" y="3325"/>
                  </a:lnTo>
                  <a:lnTo>
                    <a:pt x="6841" y="3009"/>
                  </a:lnTo>
                  <a:lnTo>
                    <a:pt x="6873" y="3009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3078;p34"/>
            <p:cNvSpPr/>
            <p:nvPr/>
          </p:nvSpPr>
          <p:spPr>
            <a:xfrm>
              <a:off x="2641800" y="3615550"/>
              <a:ext cx="182125" cy="102150"/>
            </a:xfrm>
            <a:custGeom>
              <a:avLst/>
              <a:gdLst/>
              <a:ahLst/>
              <a:cxnLst/>
              <a:rect l="l" t="t" r="r" b="b"/>
              <a:pathLst>
                <a:path w="7285" h="4086" extrusionOk="0">
                  <a:moveTo>
                    <a:pt x="5827" y="412"/>
                  </a:moveTo>
                  <a:lnTo>
                    <a:pt x="6872" y="3136"/>
                  </a:lnTo>
                  <a:lnTo>
                    <a:pt x="5669" y="3611"/>
                  </a:lnTo>
                  <a:lnTo>
                    <a:pt x="5732" y="2692"/>
                  </a:lnTo>
                  <a:lnTo>
                    <a:pt x="729" y="2376"/>
                  </a:lnTo>
                  <a:lnTo>
                    <a:pt x="5827" y="412"/>
                  </a:lnTo>
                  <a:close/>
                  <a:moveTo>
                    <a:pt x="5986" y="0"/>
                  </a:moveTo>
                  <a:lnTo>
                    <a:pt x="0" y="2344"/>
                  </a:lnTo>
                  <a:lnTo>
                    <a:pt x="127" y="2661"/>
                  </a:lnTo>
                  <a:lnTo>
                    <a:pt x="5384" y="2977"/>
                  </a:lnTo>
                  <a:lnTo>
                    <a:pt x="5321" y="4086"/>
                  </a:lnTo>
                  <a:lnTo>
                    <a:pt x="5321" y="4086"/>
                  </a:lnTo>
                  <a:lnTo>
                    <a:pt x="7126" y="3389"/>
                  </a:lnTo>
                  <a:lnTo>
                    <a:pt x="7284" y="3326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3079;p34"/>
            <p:cNvSpPr/>
            <p:nvPr/>
          </p:nvSpPr>
          <p:spPr>
            <a:xfrm>
              <a:off x="2709100" y="3662250"/>
              <a:ext cx="48300" cy="23000"/>
            </a:xfrm>
            <a:custGeom>
              <a:avLst/>
              <a:gdLst/>
              <a:ahLst/>
              <a:cxnLst/>
              <a:rect l="l" t="t" r="r" b="b"/>
              <a:pathLst>
                <a:path w="1932" h="920" extrusionOk="0">
                  <a:moveTo>
                    <a:pt x="952" y="1"/>
                  </a:moveTo>
                  <a:cubicBezTo>
                    <a:pt x="835" y="1"/>
                    <a:pt x="717" y="21"/>
                    <a:pt x="602" y="64"/>
                  </a:cubicBezTo>
                  <a:cubicBezTo>
                    <a:pt x="285" y="191"/>
                    <a:pt x="64" y="476"/>
                    <a:pt x="0" y="793"/>
                  </a:cubicBezTo>
                  <a:lnTo>
                    <a:pt x="570" y="824"/>
                  </a:lnTo>
                  <a:cubicBezTo>
                    <a:pt x="507" y="698"/>
                    <a:pt x="570" y="571"/>
                    <a:pt x="697" y="476"/>
                  </a:cubicBezTo>
                  <a:lnTo>
                    <a:pt x="634" y="318"/>
                  </a:lnTo>
                  <a:lnTo>
                    <a:pt x="760" y="286"/>
                  </a:lnTo>
                  <a:lnTo>
                    <a:pt x="824" y="444"/>
                  </a:lnTo>
                  <a:cubicBezTo>
                    <a:pt x="879" y="407"/>
                    <a:pt x="924" y="392"/>
                    <a:pt x="964" y="392"/>
                  </a:cubicBezTo>
                  <a:cubicBezTo>
                    <a:pt x="993" y="392"/>
                    <a:pt x="1019" y="400"/>
                    <a:pt x="1045" y="413"/>
                  </a:cubicBezTo>
                  <a:lnTo>
                    <a:pt x="1045" y="539"/>
                  </a:lnTo>
                  <a:cubicBezTo>
                    <a:pt x="1029" y="523"/>
                    <a:pt x="998" y="516"/>
                    <a:pt x="958" y="516"/>
                  </a:cubicBezTo>
                  <a:cubicBezTo>
                    <a:pt x="919" y="516"/>
                    <a:pt x="871" y="523"/>
                    <a:pt x="824" y="539"/>
                  </a:cubicBezTo>
                  <a:cubicBezTo>
                    <a:pt x="697" y="603"/>
                    <a:pt x="697" y="698"/>
                    <a:pt x="697" y="761"/>
                  </a:cubicBezTo>
                  <a:cubicBezTo>
                    <a:pt x="729" y="793"/>
                    <a:pt x="760" y="824"/>
                    <a:pt x="792" y="856"/>
                  </a:cubicBezTo>
                  <a:lnTo>
                    <a:pt x="1932" y="919"/>
                  </a:lnTo>
                  <a:cubicBezTo>
                    <a:pt x="1932" y="824"/>
                    <a:pt x="1900" y="698"/>
                    <a:pt x="1869" y="603"/>
                  </a:cubicBezTo>
                  <a:cubicBezTo>
                    <a:pt x="1722" y="236"/>
                    <a:pt x="1348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3080;p34"/>
            <p:cNvSpPr/>
            <p:nvPr/>
          </p:nvSpPr>
          <p:spPr>
            <a:xfrm>
              <a:off x="2647325" y="3621100"/>
              <a:ext cx="171850" cy="84725"/>
            </a:xfrm>
            <a:custGeom>
              <a:avLst/>
              <a:gdLst/>
              <a:ahLst/>
              <a:cxnLst/>
              <a:rect l="l" t="t" r="r" b="b"/>
              <a:pathLst>
                <a:path w="6874" h="3389" extrusionOk="0">
                  <a:moveTo>
                    <a:pt x="5670" y="0"/>
                  </a:moveTo>
                  <a:lnTo>
                    <a:pt x="5978" y="771"/>
                  </a:lnTo>
                  <a:lnTo>
                    <a:pt x="5978" y="771"/>
                  </a:lnTo>
                  <a:cubicBezTo>
                    <a:pt x="5981" y="768"/>
                    <a:pt x="5984" y="764"/>
                    <a:pt x="5986" y="760"/>
                  </a:cubicBezTo>
                  <a:lnTo>
                    <a:pt x="5670" y="0"/>
                  </a:lnTo>
                  <a:close/>
                  <a:moveTo>
                    <a:pt x="3809" y="721"/>
                  </a:moveTo>
                  <a:lnTo>
                    <a:pt x="888" y="1837"/>
                  </a:lnTo>
                  <a:cubicBezTo>
                    <a:pt x="889" y="1839"/>
                    <a:pt x="891" y="1840"/>
                    <a:pt x="893" y="1842"/>
                  </a:cubicBezTo>
                  <a:lnTo>
                    <a:pt x="893" y="1842"/>
                  </a:lnTo>
                  <a:lnTo>
                    <a:pt x="3809" y="721"/>
                  </a:lnTo>
                  <a:close/>
                  <a:moveTo>
                    <a:pt x="729" y="1900"/>
                  </a:moveTo>
                  <a:lnTo>
                    <a:pt x="1" y="2185"/>
                  </a:lnTo>
                  <a:lnTo>
                    <a:pt x="1" y="2185"/>
                  </a:lnTo>
                  <a:lnTo>
                    <a:pt x="735" y="1903"/>
                  </a:lnTo>
                  <a:lnTo>
                    <a:pt x="735" y="1903"/>
                  </a:lnTo>
                  <a:cubicBezTo>
                    <a:pt x="733" y="1902"/>
                    <a:pt x="731" y="1901"/>
                    <a:pt x="729" y="1900"/>
                  </a:cubicBezTo>
                  <a:close/>
                  <a:moveTo>
                    <a:pt x="893" y="1842"/>
                  </a:moveTo>
                  <a:lnTo>
                    <a:pt x="735" y="1903"/>
                  </a:lnTo>
                  <a:lnTo>
                    <a:pt x="735" y="1903"/>
                  </a:lnTo>
                  <a:cubicBezTo>
                    <a:pt x="858" y="1966"/>
                    <a:pt x="920" y="2060"/>
                    <a:pt x="983" y="2185"/>
                  </a:cubicBezTo>
                  <a:cubicBezTo>
                    <a:pt x="1014" y="2249"/>
                    <a:pt x="1014" y="2280"/>
                    <a:pt x="1014" y="2344"/>
                  </a:cubicBezTo>
                  <a:lnTo>
                    <a:pt x="1173" y="2344"/>
                  </a:lnTo>
                  <a:cubicBezTo>
                    <a:pt x="1141" y="2280"/>
                    <a:pt x="1141" y="2217"/>
                    <a:pt x="1109" y="2122"/>
                  </a:cubicBezTo>
                  <a:cubicBezTo>
                    <a:pt x="1078" y="2029"/>
                    <a:pt x="986" y="1935"/>
                    <a:pt x="893" y="1842"/>
                  </a:cubicBezTo>
                  <a:close/>
                  <a:moveTo>
                    <a:pt x="4941" y="285"/>
                  </a:moveTo>
                  <a:lnTo>
                    <a:pt x="3809" y="721"/>
                  </a:lnTo>
                  <a:lnTo>
                    <a:pt x="3809" y="721"/>
                  </a:lnTo>
                  <a:lnTo>
                    <a:pt x="4783" y="349"/>
                  </a:lnTo>
                  <a:lnTo>
                    <a:pt x="4783" y="349"/>
                  </a:lnTo>
                  <a:cubicBezTo>
                    <a:pt x="4751" y="475"/>
                    <a:pt x="4783" y="570"/>
                    <a:pt x="4815" y="697"/>
                  </a:cubicBezTo>
                  <a:cubicBezTo>
                    <a:pt x="4878" y="887"/>
                    <a:pt x="5005" y="1014"/>
                    <a:pt x="5195" y="1109"/>
                  </a:cubicBezTo>
                  <a:cubicBezTo>
                    <a:pt x="5290" y="1140"/>
                    <a:pt x="5385" y="1156"/>
                    <a:pt x="5476" y="1156"/>
                  </a:cubicBezTo>
                  <a:cubicBezTo>
                    <a:pt x="5567" y="1156"/>
                    <a:pt x="5654" y="1140"/>
                    <a:pt x="5733" y="1109"/>
                  </a:cubicBezTo>
                  <a:cubicBezTo>
                    <a:pt x="5852" y="1079"/>
                    <a:pt x="5943" y="994"/>
                    <a:pt x="6032" y="905"/>
                  </a:cubicBezTo>
                  <a:lnTo>
                    <a:pt x="6032" y="905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494" y="2119"/>
                    <a:pt x="6469" y="2118"/>
                    <a:pt x="6445" y="2118"/>
                  </a:cubicBezTo>
                  <a:cubicBezTo>
                    <a:pt x="6156" y="2118"/>
                    <a:pt x="5881" y="2273"/>
                    <a:pt x="5765" y="2534"/>
                  </a:cubicBezTo>
                  <a:cubicBezTo>
                    <a:pt x="5670" y="2724"/>
                    <a:pt x="5670" y="2914"/>
                    <a:pt x="5733" y="3104"/>
                  </a:cubicBezTo>
                  <a:cubicBezTo>
                    <a:pt x="5796" y="3199"/>
                    <a:pt x="5860" y="3294"/>
                    <a:pt x="5955" y="3389"/>
                  </a:cubicBezTo>
                  <a:lnTo>
                    <a:pt x="6113" y="3325"/>
                  </a:lnTo>
                  <a:cubicBezTo>
                    <a:pt x="5986" y="3262"/>
                    <a:pt x="5923" y="3167"/>
                    <a:pt x="5860" y="3040"/>
                  </a:cubicBezTo>
                  <a:cubicBezTo>
                    <a:pt x="5828" y="2914"/>
                    <a:pt x="5828" y="2755"/>
                    <a:pt x="5891" y="2597"/>
                  </a:cubicBezTo>
                  <a:cubicBezTo>
                    <a:pt x="5970" y="2387"/>
                    <a:pt x="6201" y="2264"/>
                    <a:pt x="6422" y="2264"/>
                  </a:cubicBezTo>
                  <a:cubicBezTo>
                    <a:pt x="6468" y="2264"/>
                    <a:pt x="6513" y="2269"/>
                    <a:pt x="6556" y="2280"/>
                  </a:cubicBezTo>
                  <a:lnTo>
                    <a:pt x="6841" y="3009"/>
                  </a:lnTo>
                  <a:lnTo>
                    <a:pt x="6873" y="3009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520" y="2122"/>
                    <a:pt x="6523" y="2122"/>
                    <a:pt x="6525" y="2122"/>
                  </a:cubicBezTo>
                  <a:lnTo>
                    <a:pt x="6050" y="887"/>
                  </a:lnTo>
                  <a:cubicBezTo>
                    <a:pt x="6044" y="893"/>
                    <a:pt x="6038" y="899"/>
                    <a:pt x="6032" y="905"/>
                  </a:cubicBezTo>
                  <a:lnTo>
                    <a:pt x="6032" y="905"/>
                  </a:lnTo>
                  <a:lnTo>
                    <a:pt x="5978" y="771"/>
                  </a:lnTo>
                  <a:lnTo>
                    <a:pt x="5978" y="771"/>
                  </a:lnTo>
                  <a:cubicBezTo>
                    <a:pt x="5860" y="928"/>
                    <a:pt x="5662" y="1019"/>
                    <a:pt x="5466" y="1019"/>
                  </a:cubicBezTo>
                  <a:cubicBezTo>
                    <a:pt x="5395" y="1019"/>
                    <a:pt x="5324" y="1007"/>
                    <a:pt x="5258" y="982"/>
                  </a:cubicBezTo>
                  <a:cubicBezTo>
                    <a:pt x="5100" y="919"/>
                    <a:pt x="5005" y="792"/>
                    <a:pt x="4941" y="665"/>
                  </a:cubicBezTo>
                  <a:cubicBezTo>
                    <a:pt x="4910" y="539"/>
                    <a:pt x="4910" y="412"/>
                    <a:pt x="4941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3081;p34"/>
            <p:cNvSpPr/>
            <p:nvPr/>
          </p:nvSpPr>
          <p:spPr>
            <a:xfrm>
              <a:off x="2647325" y="3668600"/>
              <a:ext cx="25375" cy="11100"/>
            </a:xfrm>
            <a:custGeom>
              <a:avLst/>
              <a:gdLst/>
              <a:ahLst/>
              <a:cxnLst/>
              <a:rect l="l" t="t" r="r" b="b"/>
              <a:pathLst>
                <a:path w="1015" h="444" extrusionOk="0">
                  <a:moveTo>
                    <a:pt x="729" y="0"/>
                  </a:moveTo>
                  <a:lnTo>
                    <a:pt x="1" y="285"/>
                  </a:lnTo>
                  <a:lnTo>
                    <a:pt x="33" y="380"/>
                  </a:lnTo>
                  <a:lnTo>
                    <a:pt x="1014" y="444"/>
                  </a:lnTo>
                  <a:cubicBezTo>
                    <a:pt x="1014" y="412"/>
                    <a:pt x="1014" y="349"/>
                    <a:pt x="983" y="285"/>
                  </a:cubicBezTo>
                  <a:cubicBezTo>
                    <a:pt x="919" y="159"/>
                    <a:pt x="856" y="64"/>
                    <a:pt x="72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3082;p34"/>
            <p:cNvSpPr/>
            <p:nvPr/>
          </p:nvSpPr>
          <p:spPr>
            <a:xfrm>
              <a:off x="2770050" y="3621100"/>
              <a:ext cx="26950" cy="25475"/>
            </a:xfrm>
            <a:custGeom>
              <a:avLst/>
              <a:gdLst/>
              <a:ahLst/>
              <a:cxnLst/>
              <a:rect l="l" t="t" r="r" b="b"/>
              <a:pathLst>
                <a:path w="1078" h="1019" extrusionOk="0">
                  <a:moveTo>
                    <a:pt x="761" y="0"/>
                  </a:moveTo>
                  <a:lnTo>
                    <a:pt x="32" y="285"/>
                  </a:lnTo>
                  <a:cubicBezTo>
                    <a:pt x="1" y="412"/>
                    <a:pt x="1" y="539"/>
                    <a:pt x="32" y="634"/>
                  </a:cubicBezTo>
                  <a:cubicBezTo>
                    <a:pt x="96" y="792"/>
                    <a:pt x="191" y="919"/>
                    <a:pt x="349" y="982"/>
                  </a:cubicBezTo>
                  <a:cubicBezTo>
                    <a:pt x="414" y="1006"/>
                    <a:pt x="483" y="1018"/>
                    <a:pt x="552" y="1018"/>
                  </a:cubicBezTo>
                  <a:cubicBezTo>
                    <a:pt x="754" y="1018"/>
                    <a:pt x="960" y="917"/>
                    <a:pt x="1077" y="729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3083;p34"/>
            <p:cNvSpPr/>
            <p:nvPr/>
          </p:nvSpPr>
          <p:spPr>
            <a:xfrm>
              <a:off x="2792225" y="3677700"/>
              <a:ext cx="26150" cy="26550"/>
            </a:xfrm>
            <a:custGeom>
              <a:avLst/>
              <a:gdLst/>
              <a:ahLst/>
              <a:cxnLst/>
              <a:rect l="l" t="t" r="r" b="b"/>
              <a:pathLst>
                <a:path w="1046" h="1062" extrusionOk="0">
                  <a:moveTo>
                    <a:pt x="626" y="0"/>
                  </a:moveTo>
                  <a:cubicBezTo>
                    <a:pt x="405" y="0"/>
                    <a:pt x="174" y="123"/>
                    <a:pt x="95" y="333"/>
                  </a:cubicBezTo>
                  <a:cubicBezTo>
                    <a:pt x="32" y="491"/>
                    <a:pt x="0" y="650"/>
                    <a:pt x="64" y="776"/>
                  </a:cubicBezTo>
                  <a:cubicBezTo>
                    <a:pt x="127" y="903"/>
                    <a:pt x="190" y="998"/>
                    <a:pt x="285" y="1061"/>
                  </a:cubicBezTo>
                  <a:lnTo>
                    <a:pt x="1045" y="745"/>
                  </a:lnTo>
                  <a:lnTo>
                    <a:pt x="760" y="16"/>
                  </a:lnTo>
                  <a:cubicBezTo>
                    <a:pt x="717" y="5"/>
                    <a:pt x="672" y="0"/>
                    <a:pt x="62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3084;p34"/>
            <p:cNvSpPr/>
            <p:nvPr/>
          </p:nvSpPr>
          <p:spPr>
            <a:xfrm>
              <a:off x="2669500" y="3629800"/>
              <a:ext cx="140175" cy="81575"/>
            </a:xfrm>
            <a:custGeom>
              <a:avLst/>
              <a:gdLst/>
              <a:ahLst/>
              <a:cxnLst/>
              <a:rect l="l" t="t" r="r" b="b"/>
              <a:pathLst>
                <a:path w="5607" h="3263" extrusionOk="0">
                  <a:moveTo>
                    <a:pt x="3896" y="1"/>
                  </a:moveTo>
                  <a:lnTo>
                    <a:pt x="1" y="1489"/>
                  </a:lnTo>
                  <a:cubicBezTo>
                    <a:pt x="96" y="1584"/>
                    <a:pt x="159" y="1679"/>
                    <a:pt x="222" y="1774"/>
                  </a:cubicBezTo>
                  <a:cubicBezTo>
                    <a:pt x="254" y="1869"/>
                    <a:pt x="254" y="1932"/>
                    <a:pt x="254" y="1996"/>
                  </a:cubicBezTo>
                  <a:lnTo>
                    <a:pt x="1584" y="2091"/>
                  </a:lnTo>
                  <a:cubicBezTo>
                    <a:pt x="1616" y="1774"/>
                    <a:pt x="1838" y="1489"/>
                    <a:pt x="2186" y="1331"/>
                  </a:cubicBezTo>
                  <a:cubicBezTo>
                    <a:pt x="2300" y="1288"/>
                    <a:pt x="2417" y="1268"/>
                    <a:pt x="2533" y="1268"/>
                  </a:cubicBezTo>
                  <a:cubicBezTo>
                    <a:pt x="2930" y="1268"/>
                    <a:pt x="3305" y="1508"/>
                    <a:pt x="3453" y="1901"/>
                  </a:cubicBezTo>
                  <a:cubicBezTo>
                    <a:pt x="3484" y="1996"/>
                    <a:pt x="3516" y="2091"/>
                    <a:pt x="3516" y="2217"/>
                  </a:cubicBezTo>
                  <a:lnTo>
                    <a:pt x="3643" y="2217"/>
                  </a:lnTo>
                  <a:lnTo>
                    <a:pt x="4434" y="2249"/>
                  </a:lnTo>
                  <a:lnTo>
                    <a:pt x="4371" y="3262"/>
                  </a:lnTo>
                  <a:lnTo>
                    <a:pt x="4371" y="3262"/>
                  </a:lnTo>
                  <a:lnTo>
                    <a:pt x="5036" y="3009"/>
                  </a:lnTo>
                  <a:cubicBezTo>
                    <a:pt x="4973" y="2946"/>
                    <a:pt x="4909" y="2851"/>
                    <a:pt x="4846" y="2756"/>
                  </a:cubicBezTo>
                  <a:cubicBezTo>
                    <a:pt x="4783" y="2566"/>
                    <a:pt x="4783" y="2376"/>
                    <a:pt x="4846" y="2186"/>
                  </a:cubicBezTo>
                  <a:cubicBezTo>
                    <a:pt x="4991" y="1925"/>
                    <a:pt x="5269" y="1770"/>
                    <a:pt x="5533" y="1770"/>
                  </a:cubicBezTo>
                  <a:cubicBezTo>
                    <a:pt x="5558" y="1770"/>
                    <a:pt x="5582" y="1771"/>
                    <a:pt x="5606" y="1774"/>
                  </a:cubicBezTo>
                  <a:lnTo>
                    <a:pt x="5131" y="539"/>
                  </a:lnTo>
                  <a:cubicBezTo>
                    <a:pt x="5068" y="634"/>
                    <a:pt x="4973" y="729"/>
                    <a:pt x="4846" y="761"/>
                  </a:cubicBezTo>
                  <a:cubicBezTo>
                    <a:pt x="4767" y="792"/>
                    <a:pt x="4680" y="808"/>
                    <a:pt x="4589" y="808"/>
                  </a:cubicBezTo>
                  <a:cubicBezTo>
                    <a:pt x="4498" y="808"/>
                    <a:pt x="4403" y="792"/>
                    <a:pt x="4308" y="761"/>
                  </a:cubicBezTo>
                  <a:cubicBezTo>
                    <a:pt x="4118" y="666"/>
                    <a:pt x="3991" y="539"/>
                    <a:pt x="3928" y="349"/>
                  </a:cubicBezTo>
                  <a:cubicBezTo>
                    <a:pt x="3864" y="222"/>
                    <a:pt x="3864" y="96"/>
                    <a:pt x="389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3085;p34"/>
            <p:cNvSpPr/>
            <p:nvPr/>
          </p:nvSpPr>
          <p:spPr>
            <a:xfrm>
              <a:off x="2721750" y="3669375"/>
              <a:ext cx="13500" cy="14275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1"/>
                  </a:moveTo>
                  <a:lnTo>
                    <a:pt x="159" y="33"/>
                  </a:lnTo>
                  <a:lnTo>
                    <a:pt x="223" y="191"/>
                  </a:lnTo>
                  <a:cubicBezTo>
                    <a:pt x="64" y="286"/>
                    <a:pt x="1" y="413"/>
                    <a:pt x="64" y="539"/>
                  </a:cubicBezTo>
                  <a:lnTo>
                    <a:pt x="286" y="571"/>
                  </a:lnTo>
                  <a:cubicBezTo>
                    <a:pt x="254" y="539"/>
                    <a:pt x="223" y="508"/>
                    <a:pt x="223" y="476"/>
                  </a:cubicBezTo>
                  <a:cubicBezTo>
                    <a:pt x="191" y="413"/>
                    <a:pt x="191" y="318"/>
                    <a:pt x="318" y="254"/>
                  </a:cubicBezTo>
                  <a:cubicBezTo>
                    <a:pt x="349" y="244"/>
                    <a:pt x="381" y="240"/>
                    <a:pt x="410" y="240"/>
                  </a:cubicBezTo>
                  <a:cubicBezTo>
                    <a:pt x="469" y="240"/>
                    <a:pt x="518" y="254"/>
                    <a:pt x="539" y="254"/>
                  </a:cubicBezTo>
                  <a:lnTo>
                    <a:pt x="539" y="128"/>
                  </a:lnTo>
                  <a:cubicBezTo>
                    <a:pt x="476" y="128"/>
                    <a:pt x="413" y="128"/>
                    <a:pt x="318" y="159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3086;p34"/>
            <p:cNvSpPr/>
            <p:nvPr/>
          </p:nvSpPr>
          <p:spPr>
            <a:xfrm>
              <a:off x="2570550" y="3687600"/>
              <a:ext cx="266025" cy="182900"/>
            </a:xfrm>
            <a:custGeom>
              <a:avLst/>
              <a:gdLst/>
              <a:ahLst/>
              <a:cxnLst/>
              <a:rect l="l" t="t" r="r" b="b"/>
              <a:pathLst>
                <a:path w="10641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10641" y="731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3087;p34"/>
            <p:cNvSpPr/>
            <p:nvPr/>
          </p:nvSpPr>
          <p:spPr>
            <a:xfrm>
              <a:off x="2570550" y="3673350"/>
              <a:ext cx="273950" cy="14275"/>
            </a:xfrm>
            <a:custGeom>
              <a:avLst/>
              <a:gdLst/>
              <a:ahLst/>
              <a:cxnLst/>
              <a:rect l="l" t="t" r="r" b="b"/>
              <a:pathLst>
                <a:path w="10958" h="571" extrusionOk="0">
                  <a:moveTo>
                    <a:pt x="222" y="0"/>
                  </a:moveTo>
                  <a:cubicBezTo>
                    <a:pt x="158" y="0"/>
                    <a:pt x="63" y="32"/>
                    <a:pt x="32" y="127"/>
                  </a:cubicBezTo>
                  <a:cubicBezTo>
                    <a:pt x="32" y="159"/>
                    <a:pt x="0" y="190"/>
                    <a:pt x="0" y="222"/>
                  </a:cubicBezTo>
                  <a:lnTo>
                    <a:pt x="0" y="570"/>
                  </a:lnTo>
                  <a:lnTo>
                    <a:pt x="10958" y="570"/>
                  </a:lnTo>
                  <a:lnTo>
                    <a:pt x="10958" y="222"/>
                  </a:lnTo>
                  <a:cubicBezTo>
                    <a:pt x="10958" y="95"/>
                    <a:pt x="10863" y="0"/>
                    <a:pt x="1073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3088;p34"/>
            <p:cNvSpPr/>
            <p:nvPr/>
          </p:nvSpPr>
          <p:spPr>
            <a:xfrm>
              <a:off x="2586375" y="3687600"/>
              <a:ext cx="258125" cy="182900"/>
            </a:xfrm>
            <a:custGeom>
              <a:avLst/>
              <a:gdLst/>
              <a:ahLst/>
              <a:cxnLst/>
              <a:rect l="l" t="t" r="r" b="b"/>
              <a:pathLst>
                <a:path w="10325" h="7316" extrusionOk="0">
                  <a:moveTo>
                    <a:pt x="0" y="0"/>
                  </a:moveTo>
                  <a:lnTo>
                    <a:pt x="10008" y="7316"/>
                  </a:lnTo>
                  <a:lnTo>
                    <a:pt x="10325" y="7316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3089;p34"/>
            <p:cNvSpPr/>
            <p:nvPr/>
          </p:nvSpPr>
          <p:spPr>
            <a:xfrm>
              <a:off x="2570550" y="3870475"/>
              <a:ext cx="273950" cy="7950"/>
            </a:xfrm>
            <a:custGeom>
              <a:avLst/>
              <a:gdLst/>
              <a:ahLst/>
              <a:cxnLst/>
              <a:rect l="l" t="t" r="r" b="b"/>
              <a:pathLst>
                <a:path w="10958" h="318" extrusionOk="0">
                  <a:moveTo>
                    <a:pt x="0" y="1"/>
                  </a:moveTo>
                  <a:lnTo>
                    <a:pt x="0" y="64"/>
                  </a:lnTo>
                  <a:cubicBezTo>
                    <a:pt x="0" y="191"/>
                    <a:pt x="95" y="318"/>
                    <a:pt x="222" y="318"/>
                  </a:cubicBezTo>
                  <a:lnTo>
                    <a:pt x="10736" y="318"/>
                  </a:lnTo>
                  <a:cubicBezTo>
                    <a:pt x="10831" y="318"/>
                    <a:pt x="10894" y="286"/>
                    <a:pt x="10926" y="223"/>
                  </a:cubicBezTo>
                  <a:cubicBezTo>
                    <a:pt x="10958" y="159"/>
                    <a:pt x="10958" y="128"/>
                    <a:pt x="10958" y="64"/>
                  </a:cubicBezTo>
                  <a:lnTo>
                    <a:pt x="109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3090;p34"/>
            <p:cNvSpPr/>
            <p:nvPr/>
          </p:nvSpPr>
          <p:spPr>
            <a:xfrm>
              <a:off x="2763725" y="3750925"/>
              <a:ext cx="95825" cy="49900"/>
            </a:xfrm>
            <a:custGeom>
              <a:avLst/>
              <a:gdLst/>
              <a:ahLst/>
              <a:cxnLst/>
              <a:rect l="l" t="t" r="r" b="b"/>
              <a:pathLst>
                <a:path w="3833" h="1996" extrusionOk="0"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743"/>
                  </a:lnTo>
                  <a:cubicBezTo>
                    <a:pt x="0" y="1869"/>
                    <a:pt x="95" y="1996"/>
                    <a:pt x="254" y="1996"/>
                  </a:cubicBezTo>
                  <a:lnTo>
                    <a:pt x="3579" y="1996"/>
                  </a:lnTo>
                  <a:cubicBezTo>
                    <a:pt x="3706" y="1996"/>
                    <a:pt x="3832" y="1869"/>
                    <a:pt x="3832" y="1743"/>
                  </a:cubicBezTo>
                  <a:lnTo>
                    <a:pt x="3832" y="254"/>
                  </a:lnTo>
                  <a:cubicBezTo>
                    <a:pt x="3832" y="128"/>
                    <a:pt x="3706" y="1"/>
                    <a:pt x="357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3091;p34"/>
            <p:cNvSpPr/>
            <p:nvPr/>
          </p:nvSpPr>
          <p:spPr>
            <a:xfrm>
              <a:off x="2771650" y="3762800"/>
              <a:ext cx="26150" cy="25375"/>
            </a:xfrm>
            <a:custGeom>
              <a:avLst/>
              <a:gdLst/>
              <a:ahLst/>
              <a:cxnLst/>
              <a:rect l="l" t="t" r="r" b="b"/>
              <a:pathLst>
                <a:path w="1046" h="1015" extrusionOk="0">
                  <a:moveTo>
                    <a:pt x="538" y="1"/>
                  </a:moveTo>
                  <a:cubicBezTo>
                    <a:pt x="253" y="1"/>
                    <a:pt x="0" y="223"/>
                    <a:pt x="0" y="508"/>
                  </a:cubicBezTo>
                  <a:cubicBezTo>
                    <a:pt x="0" y="793"/>
                    <a:pt x="253" y="1014"/>
                    <a:pt x="538" y="1014"/>
                  </a:cubicBezTo>
                  <a:cubicBezTo>
                    <a:pt x="792" y="1014"/>
                    <a:pt x="1045" y="793"/>
                    <a:pt x="1045" y="508"/>
                  </a:cubicBezTo>
                  <a:cubicBezTo>
                    <a:pt x="1045" y="223"/>
                    <a:pt x="792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3092;p34"/>
            <p:cNvSpPr/>
            <p:nvPr/>
          </p:nvSpPr>
          <p:spPr>
            <a:xfrm>
              <a:off x="5049425" y="2770775"/>
              <a:ext cx="299300" cy="143325"/>
            </a:xfrm>
            <a:custGeom>
              <a:avLst/>
              <a:gdLst/>
              <a:ahLst/>
              <a:cxnLst/>
              <a:rect l="l" t="t" r="r" b="b"/>
              <a:pathLst>
                <a:path w="11972" h="5733" extrusionOk="0">
                  <a:moveTo>
                    <a:pt x="2281" y="2344"/>
                  </a:moveTo>
                  <a:lnTo>
                    <a:pt x="2281" y="3896"/>
                  </a:lnTo>
                  <a:lnTo>
                    <a:pt x="1046" y="3896"/>
                  </a:lnTo>
                  <a:lnTo>
                    <a:pt x="856" y="2344"/>
                  </a:lnTo>
                  <a:close/>
                  <a:moveTo>
                    <a:pt x="4055" y="2344"/>
                  </a:moveTo>
                  <a:lnTo>
                    <a:pt x="4055" y="3896"/>
                  </a:lnTo>
                  <a:lnTo>
                    <a:pt x="2566" y="3896"/>
                  </a:lnTo>
                  <a:lnTo>
                    <a:pt x="2566" y="2344"/>
                  </a:lnTo>
                  <a:close/>
                  <a:moveTo>
                    <a:pt x="5860" y="2344"/>
                  </a:moveTo>
                  <a:lnTo>
                    <a:pt x="5860" y="3896"/>
                  </a:lnTo>
                  <a:lnTo>
                    <a:pt x="4371" y="3896"/>
                  </a:lnTo>
                  <a:lnTo>
                    <a:pt x="4371" y="2344"/>
                  </a:lnTo>
                  <a:close/>
                  <a:moveTo>
                    <a:pt x="7570" y="2344"/>
                  </a:moveTo>
                  <a:lnTo>
                    <a:pt x="7570" y="3896"/>
                  </a:lnTo>
                  <a:lnTo>
                    <a:pt x="6145" y="3896"/>
                  </a:lnTo>
                  <a:lnTo>
                    <a:pt x="6145" y="2344"/>
                  </a:lnTo>
                  <a:close/>
                  <a:moveTo>
                    <a:pt x="9375" y="2344"/>
                  </a:moveTo>
                  <a:lnTo>
                    <a:pt x="9375" y="3896"/>
                  </a:lnTo>
                  <a:lnTo>
                    <a:pt x="7887" y="3896"/>
                  </a:lnTo>
                  <a:lnTo>
                    <a:pt x="7887" y="2344"/>
                  </a:lnTo>
                  <a:close/>
                  <a:moveTo>
                    <a:pt x="11022" y="2344"/>
                  </a:moveTo>
                  <a:lnTo>
                    <a:pt x="10768" y="3928"/>
                  </a:lnTo>
                  <a:lnTo>
                    <a:pt x="9692" y="3896"/>
                  </a:lnTo>
                  <a:lnTo>
                    <a:pt x="9692" y="2344"/>
                  </a:lnTo>
                  <a:close/>
                  <a:moveTo>
                    <a:pt x="2281" y="4181"/>
                  </a:moveTo>
                  <a:lnTo>
                    <a:pt x="2281" y="5163"/>
                  </a:lnTo>
                  <a:lnTo>
                    <a:pt x="1204" y="5163"/>
                  </a:lnTo>
                  <a:lnTo>
                    <a:pt x="1078" y="4181"/>
                  </a:lnTo>
                  <a:close/>
                  <a:moveTo>
                    <a:pt x="4055" y="4181"/>
                  </a:moveTo>
                  <a:lnTo>
                    <a:pt x="4055" y="5163"/>
                  </a:lnTo>
                  <a:lnTo>
                    <a:pt x="2566" y="5163"/>
                  </a:lnTo>
                  <a:lnTo>
                    <a:pt x="2566" y="4181"/>
                  </a:lnTo>
                  <a:close/>
                  <a:moveTo>
                    <a:pt x="5860" y="4181"/>
                  </a:moveTo>
                  <a:lnTo>
                    <a:pt x="5860" y="5163"/>
                  </a:lnTo>
                  <a:lnTo>
                    <a:pt x="4371" y="5163"/>
                  </a:lnTo>
                  <a:lnTo>
                    <a:pt x="4371" y="4181"/>
                  </a:lnTo>
                  <a:close/>
                  <a:moveTo>
                    <a:pt x="6145" y="4181"/>
                  </a:moveTo>
                  <a:lnTo>
                    <a:pt x="7570" y="4213"/>
                  </a:lnTo>
                  <a:lnTo>
                    <a:pt x="7570" y="5163"/>
                  </a:lnTo>
                  <a:lnTo>
                    <a:pt x="6145" y="5163"/>
                  </a:lnTo>
                  <a:lnTo>
                    <a:pt x="6145" y="4181"/>
                  </a:lnTo>
                  <a:close/>
                  <a:moveTo>
                    <a:pt x="9375" y="4213"/>
                  </a:moveTo>
                  <a:lnTo>
                    <a:pt x="9375" y="5163"/>
                  </a:lnTo>
                  <a:lnTo>
                    <a:pt x="7887" y="5163"/>
                  </a:lnTo>
                  <a:lnTo>
                    <a:pt x="7887" y="4213"/>
                  </a:lnTo>
                  <a:close/>
                  <a:moveTo>
                    <a:pt x="10705" y="4213"/>
                  </a:moveTo>
                  <a:lnTo>
                    <a:pt x="10547" y="5163"/>
                  </a:lnTo>
                  <a:lnTo>
                    <a:pt x="9692" y="5163"/>
                  </a:lnTo>
                  <a:lnTo>
                    <a:pt x="9692" y="4213"/>
                  </a:lnTo>
                  <a:close/>
                  <a:moveTo>
                    <a:pt x="11687" y="1"/>
                  </a:moveTo>
                  <a:cubicBezTo>
                    <a:pt x="11528" y="1"/>
                    <a:pt x="11370" y="96"/>
                    <a:pt x="11338" y="254"/>
                  </a:cubicBezTo>
                  <a:lnTo>
                    <a:pt x="11053" y="2059"/>
                  </a:lnTo>
                  <a:lnTo>
                    <a:pt x="9660" y="2059"/>
                  </a:lnTo>
                  <a:lnTo>
                    <a:pt x="9660" y="476"/>
                  </a:lnTo>
                  <a:lnTo>
                    <a:pt x="9375" y="476"/>
                  </a:lnTo>
                  <a:lnTo>
                    <a:pt x="9375" y="2059"/>
                  </a:lnTo>
                  <a:lnTo>
                    <a:pt x="7887" y="2059"/>
                  </a:lnTo>
                  <a:lnTo>
                    <a:pt x="7887" y="412"/>
                  </a:lnTo>
                  <a:lnTo>
                    <a:pt x="7570" y="412"/>
                  </a:lnTo>
                  <a:lnTo>
                    <a:pt x="7570" y="2059"/>
                  </a:lnTo>
                  <a:lnTo>
                    <a:pt x="6145" y="2059"/>
                  </a:lnTo>
                  <a:lnTo>
                    <a:pt x="6145" y="444"/>
                  </a:lnTo>
                  <a:lnTo>
                    <a:pt x="5860" y="444"/>
                  </a:lnTo>
                  <a:lnTo>
                    <a:pt x="5860" y="2059"/>
                  </a:lnTo>
                  <a:lnTo>
                    <a:pt x="4371" y="2059"/>
                  </a:lnTo>
                  <a:lnTo>
                    <a:pt x="4371" y="444"/>
                  </a:lnTo>
                  <a:lnTo>
                    <a:pt x="4055" y="444"/>
                  </a:lnTo>
                  <a:lnTo>
                    <a:pt x="4055" y="2059"/>
                  </a:lnTo>
                  <a:lnTo>
                    <a:pt x="2598" y="2059"/>
                  </a:lnTo>
                  <a:lnTo>
                    <a:pt x="2598" y="412"/>
                  </a:lnTo>
                  <a:lnTo>
                    <a:pt x="2281" y="412"/>
                  </a:lnTo>
                  <a:lnTo>
                    <a:pt x="2281" y="2059"/>
                  </a:lnTo>
                  <a:lnTo>
                    <a:pt x="824" y="2059"/>
                  </a:lnTo>
                  <a:lnTo>
                    <a:pt x="603" y="349"/>
                  </a:lnTo>
                  <a:cubicBezTo>
                    <a:pt x="574" y="207"/>
                    <a:pt x="470" y="91"/>
                    <a:pt x="312" y="91"/>
                  </a:cubicBezTo>
                  <a:cubicBezTo>
                    <a:pt x="293" y="91"/>
                    <a:pt x="274" y="92"/>
                    <a:pt x="254" y="96"/>
                  </a:cubicBezTo>
                  <a:cubicBezTo>
                    <a:pt x="96" y="127"/>
                    <a:pt x="1" y="254"/>
                    <a:pt x="1" y="412"/>
                  </a:cubicBezTo>
                  <a:lnTo>
                    <a:pt x="666" y="5479"/>
                  </a:lnTo>
                  <a:cubicBezTo>
                    <a:pt x="698" y="5638"/>
                    <a:pt x="793" y="5733"/>
                    <a:pt x="951" y="5733"/>
                  </a:cubicBezTo>
                  <a:lnTo>
                    <a:pt x="10832" y="5733"/>
                  </a:lnTo>
                  <a:cubicBezTo>
                    <a:pt x="10958" y="5733"/>
                    <a:pt x="11085" y="5638"/>
                    <a:pt x="11117" y="5479"/>
                  </a:cubicBezTo>
                  <a:lnTo>
                    <a:pt x="11940" y="349"/>
                  </a:lnTo>
                  <a:cubicBezTo>
                    <a:pt x="11972" y="191"/>
                    <a:pt x="11845" y="32"/>
                    <a:pt x="116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3093;p34"/>
            <p:cNvSpPr/>
            <p:nvPr/>
          </p:nvSpPr>
          <p:spPr>
            <a:xfrm>
              <a:off x="5035975" y="2739900"/>
              <a:ext cx="325425" cy="46750"/>
            </a:xfrm>
            <a:custGeom>
              <a:avLst/>
              <a:gdLst/>
              <a:ahLst/>
              <a:cxnLst/>
              <a:rect l="l" t="t" r="r" b="b"/>
              <a:pathLst>
                <a:path w="13017" h="1870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426"/>
                    <a:pt x="412" y="1869"/>
                    <a:pt x="919" y="1869"/>
                  </a:cubicBezTo>
                  <a:lnTo>
                    <a:pt x="12098" y="1869"/>
                  </a:lnTo>
                  <a:cubicBezTo>
                    <a:pt x="12605" y="1869"/>
                    <a:pt x="13017" y="1426"/>
                    <a:pt x="13017" y="919"/>
                  </a:cubicBezTo>
                  <a:cubicBezTo>
                    <a:pt x="13017" y="412"/>
                    <a:pt x="12605" y="1"/>
                    <a:pt x="120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3094;p34"/>
            <p:cNvSpPr/>
            <p:nvPr/>
          </p:nvSpPr>
          <p:spPr>
            <a:xfrm>
              <a:off x="5092975" y="2677250"/>
              <a:ext cx="93450" cy="88800"/>
            </a:xfrm>
            <a:custGeom>
              <a:avLst/>
              <a:gdLst/>
              <a:ahLst/>
              <a:cxnLst/>
              <a:rect l="l" t="t" r="r" b="b"/>
              <a:pathLst>
                <a:path w="3738" h="3552" extrusionOk="0">
                  <a:moveTo>
                    <a:pt x="3259" y="1"/>
                  </a:moveTo>
                  <a:cubicBezTo>
                    <a:pt x="3149" y="1"/>
                    <a:pt x="3037" y="41"/>
                    <a:pt x="2946" y="132"/>
                  </a:cubicBezTo>
                  <a:lnTo>
                    <a:pt x="191" y="2792"/>
                  </a:lnTo>
                  <a:cubicBezTo>
                    <a:pt x="1" y="2950"/>
                    <a:pt x="1" y="3235"/>
                    <a:pt x="159" y="3425"/>
                  </a:cubicBezTo>
                  <a:cubicBezTo>
                    <a:pt x="254" y="3488"/>
                    <a:pt x="381" y="3552"/>
                    <a:pt x="476" y="3552"/>
                  </a:cubicBezTo>
                  <a:cubicBezTo>
                    <a:pt x="602" y="3552"/>
                    <a:pt x="697" y="3488"/>
                    <a:pt x="792" y="3425"/>
                  </a:cubicBezTo>
                  <a:lnTo>
                    <a:pt x="3579" y="765"/>
                  </a:lnTo>
                  <a:cubicBezTo>
                    <a:pt x="3738" y="607"/>
                    <a:pt x="3738" y="322"/>
                    <a:pt x="3579" y="132"/>
                  </a:cubicBezTo>
                  <a:cubicBezTo>
                    <a:pt x="3497" y="49"/>
                    <a:pt x="3379" y="1"/>
                    <a:pt x="325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3095;p34"/>
            <p:cNvSpPr/>
            <p:nvPr/>
          </p:nvSpPr>
          <p:spPr>
            <a:xfrm>
              <a:off x="5203025" y="2674475"/>
              <a:ext cx="92650" cy="92375"/>
            </a:xfrm>
            <a:custGeom>
              <a:avLst/>
              <a:gdLst/>
              <a:ahLst/>
              <a:cxnLst/>
              <a:rect l="l" t="t" r="r" b="b"/>
              <a:pathLst>
                <a:path w="3706" h="3695" extrusionOk="0">
                  <a:moveTo>
                    <a:pt x="476" y="1"/>
                  </a:moveTo>
                  <a:cubicBezTo>
                    <a:pt x="371" y="1"/>
                    <a:pt x="266" y="40"/>
                    <a:pt x="191" y="116"/>
                  </a:cubicBezTo>
                  <a:cubicBezTo>
                    <a:pt x="1" y="306"/>
                    <a:pt x="1" y="591"/>
                    <a:pt x="159" y="749"/>
                  </a:cubicBezTo>
                  <a:lnTo>
                    <a:pt x="2914" y="3536"/>
                  </a:lnTo>
                  <a:cubicBezTo>
                    <a:pt x="3009" y="3631"/>
                    <a:pt x="3104" y="3694"/>
                    <a:pt x="3231" y="3694"/>
                  </a:cubicBezTo>
                  <a:cubicBezTo>
                    <a:pt x="3358" y="3694"/>
                    <a:pt x="3453" y="3631"/>
                    <a:pt x="3548" y="3568"/>
                  </a:cubicBezTo>
                  <a:cubicBezTo>
                    <a:pt x="3706" y="3378"/>
                    <a:pt x="3706" y="3093"/>
                    <a:pt x="3548" y="2934"/>
                  </a:cubicBezTo>
                  <a:lnTo>
                    <a:pt x="792" y="148"/>
                  </a:lnTo>
                  <a:cubicBezTo>
                    <a:pt x="710" y="48"/>
                    <a:pt x="592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3096;p34"/>
            <p:cNvSpPr/>
            <p:nvPr/>
          </p:nvSpPr>
          <p:spPr>
            <a:xfrm>
              <a:off x="4784200" y="3613175"/>
              <a:ext cx="247050" cy="246250"/>
            </a:xfrm>
            <a:custGeom>
              <a:avLst/>
              <a:gdLst/>
              <a:ahLst/>
              <a:cxnLst/>
              <a:rect l="l" t="t" r="r" b="b"/>
              <a:pathLst>
                <a:path w="9882" h="9850" extrusionOk="0">
                  <a:moveTo>
                    <a:pt x="4941" y="0"/>
                  </a:moveTo>
                  <a:cubicBezTo>
                    <a:pt x="2218" y="0"/>
                    <a:pt x="1" y="2186"/>
                    <a:pt x="1" y="4909"/>
                  </a:cubicBezTo>
                  <a:cubicBezTo>
                    <a:pt x="1" y="7633"/>
                    <a:pt x="2218" y="9849"/>
                    <a:pt x="4941" y="9849"/>
                  </a:cubicBezTo>
                  <a:cubicBezTo>
                    <a:pt x="6620" y="9849"/>
                    <a:pt x="8108" y="8994"/>
                    <a:pt x="8995" y="7728"/>
                  </a:cubicBezTo>
                  <a:cubicBezTo>
                    <a:pt x="9343" y="7221"/>
                    <a:pt x="9565" y="6683"/>
                    <a:pt x="9723" y="6113"/>
                  </a:cubicBezTo>
                  <a:cubicBezTo>
                    <a:pt x="9755" y="5954"/>
                    <a:pt x="9787" y="5828"/>
                    <a:pt x="9818" y="5669"/>
                  </a:cubicBezTo>
                  <a:cubicBezTo>
                    <a:pt x="9850" y="5416"/>
                    <a:pt x="9882" y="5162"/>
                    <a:pt x="9882" y="4909"/>
                  </a:cubicBezTo>
                  <a:cubicBezTo>
                    <a:pt x="9882" y="4561"/>
                    <a:pt x="9818" y="4212"/>
                    <a:pt x="9755" y="3864"/>
                  </a:cubicBezTo>
                  <a:cubicBezTo>
                    <a:pt x="9723" y="3706"/>
                    <a:pt x="9692" y="3547"/>
                    <a:pt x="9628" y="3421"/>
                  </a:cubicBezTo>
                  <a:cubicBezTo>
                    <a:pt x="9407" y="2692"/>
                    <a:pt x="9026" y="2059"/>
                    <a:pt x="8520" y="1521"/>
                  </a:cubicBezTo>
                  <a:cubicBezTo>
                    <a:pt x="7633" y="602"/>
                    <a:pt x="6335" y="0"/>
                    <a:pt x="494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3097;p34"/>
            <p:cNvSpPr/>
            <p:nvPr/>
          </p:nvSpPr>
          <p:spPr>
            <a:xfrm>
              <a:off x="4812700" y="364167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444"/>
                  </a:moveTo>
                  <a:cubicBezTo>
                    <a:pt x="5638" y="444"/>
                    <a:pt x="7126" y="1964"/>
                    <a:pt x="7126" y="3769"/>
                  </a:cubicBezTo>
                  <a:cubicBezTo>
                    <a:pt x="7126" y="5606"/>
                    <a:pt x="5638" y="7094"/>
                    <a:pt x="3801" y="7094"/>
                  </a:cubicBezTo>
                  <a:cubicBezTo>
                    <a:pt x="1964" y="7094"/>
                    <a:pt x="476" y="5606"/>
                    <a:pt x="476" y="3769"/>
                  </a:cubicBezTo>
                  <a:cubicBezTo>
                    <a:pt x="476" y="1964"/>
                    <a:pt x="1964" y="444"/>
                    <a:pt x="3801" y="444"/>
                  </a:cubicBezTo>
                  <a:close/>
                  <a:moveTo>
                    <a:pt x="3801" y="1"/>
                  </a:moveTo>
                  <a:cubicBezTo>
                    <a:pt x="1711" y="1"/>
                    <a:pt x="1" y="1679"/>
                    <a:pt x="1" y="3769"/>
                  </a:cubicBezTo>
                  <a:cubicBezTo>
                    <a:pt x="1" y="5859"/>
                    <a:pt x="1711" y="7569"/>
                    <a:pt x="3801" y="7569"/>
                  </a:cubicBezTo>
                  <a:cubicBezTo>
                    <a:pt x="5891" y="7569"/>
                    <a:pt x="7601" y="5859"/>
                    <a:pt x="7601" y="3769"/>
                  </a:cubicBezTo>
                  <a:cubicBezTo>
                    <a:pt x="7601" y="1679"/>
                    <a:pt x="5891" y="1"/>
                    <a:pt x="3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3098;p34"/>
            <p:cNvSpPr/>
            <p:nvPr/>
          </p:nvSpPr>
          <p:spPr>
            <a:xfrm>
              <a:off x="4876050" y="3678100"/>
              <a:ext cx="63350" cy="116400"/>
            </a:xfrm>
            <a:custGeom>
              <a:avLst/>
              <a:gdLst/>
              <a:ahLst/>
              <a:cxnLst/>
              <a:rect l="l" t="t" r="r" b="b"/>
              <a:pathLst>
                <a:path w="2534" h="4656" extrusionOk="0">
                  <a:moveTo>
                    <a:pt x="982" y="0"/>
                  </a:moveTo>
                  <a:lnTo>
                    <a:pt x="982" y="539"/>
                  </a:lnTo>
                  <a:cubicBezTo>
                    <a:pt x="380" y="665"/>
                    <a:pt x="32" y="1045"/>
                    <a:pt x="32" y="1552"/>
                  </a:cubicBezTo>
                  <a:cubicBezTo>
                    <a:pt x="32" y="2090"/>
                    <a:pt x="444" y="2407"/>
                    <a:pt x="1045" y="2597"/>
                  </a:cubicBezTo>
                  <a:cubicBezTo>
                    <a:pt x="1489" y="2756"/>
                    <a:pt x="1647" y="2882"/>
                    <a:pt x="1647" y="3104"/>
                  </a:cubicBezTo>
                  <a:cubicBezTo>
                    <a:pt x="1647" y="3326"/>
                    <a:pt x="1426" y="3452"/>
                    <a:pt x="1109" y="3452"/>
                  </a:cubicBezTo>
                  <a:cubicBezTo>
                    <a:pt x="729" y="3452"/>
                    <a:pt x="412" y="3326"/>
                    <a:pt x="159" y="3199"/>
                  </a:cubicBezTo>
                  <a:lnTo>
                    <a:pt x="0" y="3864"/>
                  </a:lnTo>
                  <a:cubicBezTo>
                    <a:pt x="222" y="3991"/>
                    <a:pt x="570" y="4086"/>
                    <a:pt x="950" y="4117"/>
                  </a:cubicBezTo>
                  <a:lnTo>
                    <a:pt x="950" y="4656"/>
                  </a:lnTo>
                  <a:lnTo>
                    <a:pt x="1521" y="4656"/>
                  </a:lnTo>
                  <a:lnTo>
                    <a:pt x="1521" y="4054"/>
                  </a:lnTo>
                  <a:cubicBezTo>
                    <a:pt x="2186" y="3959"/>
                    <a:pt x="2534" y="3516"/>
                    <a:pt x="2534" y="3009"/>
                  </a:cubicBezTo>
                  <a:cubicBezTo>
                    <a:pt x="2534" y="2502"/>
                    <a:pt x="2249" y="2185"/>
                    <a:pt x="1584" y="1964"/>
                  </a:cubicBezTo>
                  <a:cubicBezTo>
                    <a:pt x="1109" y="1774"/>
                    <a:pt x="887" y="1647"/>
                    <a:pt x="887" y="1457"/>
                  </a:cubicBezTo>
                  <a:cubicBezTo>
                    <a:pt x="887" y="1299"/>
                    <a:pt x="1014" y="1140"/>
                    <a:pt x="1394" y="1140"/>
                  </a:cubicBezTo>
                  <a:cubicBezTo>
                    <a:pt x="1806" y="1140"/>
                    <a:pt x="2059" y="1267"/>
                    <a:pt x="2217" y="1330"/>
                  </a:cubicBezTo>
                  <a:lnTo>
                    <a:pt x="2376" y="697"/>
                  </a:lnTo>
                  <a:cubicBezTo>
                    <a:pt x="2186" y="602"/>
                    <a:pt x="1932" y="507"/>
                    <a:pt x="1552" y="507"/>
                  </a:cubicBezTo>
                  <a:lnTo>
                    <a:pt x="1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3099;p34"/>
            <p:cNvSpPr/>
            <p:nvPr/>
          </p:nvSpPr>
          <p:spPr>
            <a:xfrm>
              <a:off x="2350450" y="2747825"/>
              <a:ext cx="202700" cy="8725"/>
            </a:xfrm>
            <a:custGeom>
              <a:avLst/>
              <a:gdLst/>
              <a:ahLst/>
              <a:cxnLst/>
              <a:rect l="l" t="t" r="r" b="b"/>
              <a:pathLst>
                <a:path w="8108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3100;p34"/>
            <p:cNvSpPr/>
            <p:nvPr/>
          </p:nvSpPr>
          <p:spPr>
            <a:xfrm>
              <a:off x="2359950" y="2781875"/>
              <a:ext cx="180525" cy="8725"/>
            </a:xfrm>
            <a:custGeom>
              <a:avLst/>
              <a:gdLst/>
              <a:ahLst/>
              <a:cxnLst/>
              <a:rect l="l" t="t" r="r" b="b"/>
              <a:pathLst>
                <a:path w="7221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3101;p34"/>
            <p:cNvSpPr/>
            <p:nvPr/>
          </p:nvSpPr>
          <p:spPr>
            <a:xfrm>
              <a:off x="2367075" y="2815900"/>
              <a:ext cx="160725" cy="8750"/>
            </a:xfrm>
            <a:custGeom>
              <a:avLst/>
              <a:gdLst/>
              <a:ahLst/>
              <a:cxnLst/>
              <a:rect l="l" t="t" r="r" b="b"/>
              <a:pathLst>
                <a:path w="6429" h="350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3102;p34"/>
            <p:cNvSpPr/>
            <p:nvPr/>
          </p:nvSpPr>
          <p:spPr>
            <a:xfrm>
              <a:off x="2382100" y="2754150"/>
              <a:ext cx="18250" cy="91075"/>
            </a:xfrm>
            <a:custGeom>
              <a:avLst/>
              <a:gdLst/>
              <a:ahLst/>
              <a:cxnLst/>
              <a:rect l="l" t="t" r="r" b="b"/>
              <a:pathLst>
                <a:path w="730" h="3643" extrusionOk="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3103;p34"/>
            <p:cNvSpPr/>
            <p:nvPr/>
          </p:nvSpPr>
          <p:spPr>
            <a:xfrm>
              <a:off x="2412200" y="2754150"/>
              <a:ext cx="12675" cy="91875"/>
            </a:xfrm>
            <a:custGeom>
              <a:avLst/>
              <a:gdLst/>
              <a:ahLst/>
              <a:cxnLst/>
              <a:rect l="l" t="t" r="r" b="b"/>
              <a:pathLst>
                <a:path w="507" h="3675" extrusionOk="0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3104;p34"/>
            <p:cNvSpPr/>
            <p:nvPr/>
          </p:nvSpPr>
          <p:spPr>
            <a:xfrm>
              <a:off x="2441500" y="2753375"/>
              <a:ext cx="7150" cy="93425"/>
            </a:xfrm>
            <a:custGeom>
              <a:avLst/>
              <a:gdLst/>
              <a:ahLst/>
              <a:cxnLst/>
              <a:rect l="l" t="t" r="r" b="b"/>
              <a:pathLst>
                <a:path w="286" h="3737" extrusionOk="0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3105;p34"/>
            <p:cNvSpPr/>
            <p:nvPr/>
          </p:nvSpPr>
          <p:spPr>
            <a:xfrm>
              <a:off x="2461275" y="2752575"/>
              <a:ext cx="21400" cy="95025"/>
            </a:xfrm>
            <a:custGeom>
              <a:avLst/>
              <a:gdLst/>
              <a:ahLst/>
              <a:cxnLst/>
              <a:rect l="l" t="t" r="r" b="b"/>
              <a:pathLst>
                <a:path w="856" h="3801" extrusionOk="0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3106;p34"/>
            <p:cNvSpPr/>
            <p:nvPr/>
          </p:nvSpPr>
          <p:spPr>
            <a:xfrm>
              <a:off x="2484250" y="2752575"/>
              <a:ext cx="30100" cy="95825"/>
            </a:xfrm>
            <a:custGeom>
              <a:avLst/>
              <a:gdLst/>
              <a:ahLst/>
              <a:cxnLst/>
              <a:rect l="l" t="t" r="r" b="b"/>
              <a:pathLst>
                <a:path w="1204" h="3833" extrusionOk="0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3107;p34"/>
            <p:cNvSpPr/>
            <p:nvPr/>
          </p:nvSpPr>
          <p:spPr>
            <a:xfrm>
              <a:off x="2508000" y="2751000"/>
              <a:ext cx="37225" cy="95800"/>
            </a:xfrm>
            <a:custGeom>
              <a:avLst/>
              <a:gdLst/>
              <a:ahLst/>
              <a:cxnLst/>
              <a:rect l="l" t="t" r="r" b="b"/>
              <a:pathLst>
                <a:path w="1489" h="3832" extrusionOk="0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3108;p34"/>
            <p:cNvSpPr/>
            <p:nvPr/>
          </p:nvSpPr>
          <p:spPr>
            <a:xfrm>
              <a:off x="2342525" y="2740700"/>
              <a:ext cx="194000" cy="108475"/>
            </a:xfrm>
            <a:custGeom>
              <a:avLst/>
              <a:gdLst/>
              <a:ahLst/>
              <a:cxnLst/>
              <a:rect l="l" t="t" r="r" b="b"/>
              <a:pathLst>
                <a:path w="7760" h="4339" extrusionOk="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3109;p34"/>
            <p:cNvSpPr/>
            <p:nvPr/>
          </p:nvSpPr>
          <p:spPr>
            <a:xfrm>
              <a:off x="2264150" y="2732775"/>
              <a:ext cx="89475" cy="17450"/>
            </a:xfrm>
            <a:custGeom>
              <a:avLst/>
              <a:gdLst/>
              <a:ahLst/>
              <a:cxnLst/>
              <a:rect l="l" t="t" r="r" b="b"/>
              <a:pathLst>
                <a:path w="3579" h="698" extrusionOk="0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3110;p34"/>
            <p:cNvSpPr/>
            <p:nvPr/>
          </p:nvSpPr>
          <p:spPr>
            <a:xfrm>
              <a:off x="2369450" y="2842825"/>
              <a:ext cx="119575" cy="65750"/>
            </a:xfrm>
            <a:custGeom>
              <a:avLst/>
              <a:gdLst/>
              <a:ahLst/>
              <a:cxnLst/>
              <a:rect l="l" t="t" r="r" b="b"/>
              <a:pathLst>
                <a:path w="4783" h="2630" extrusionOk="0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3111;p34"/>
            <p:cNvSpPr/>
            <p:nvPr/>
          </p:nvSpPr>
          <p:spPr>
            <a:xfrm>
              <a:off x="235440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3112;p34"/>
            <p:cNvSpPr/>
            <p:nvPr/>
          </p:nvSpPr>
          <p:spPr>
            <a:xfrm>
              <a:off x="2359950" y="2888750"/>
              <a:ext cx="31675" cy="32475"/>
            </a:xfrm>
            <a:custGeom>
              <a:avLst/>
              <a:gdLst/>
              <a:ahLst/>
              <a:cxnLst/>
              <a:rect l="l" t="t" r="r" b="b"/>
              <a:pathLst>
                <a:path w="1267" h="1299" extrusionOk="0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3113;p34"/>
            <p:cNvSpPr/>
            <p:nvPr/>
          </p:nvSpPr>
          <p:spPr>
            <a:xfrm>
              <a:off x="246525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3114;p34"/>
            <p:cNvSpPr/>
            <p:nvPr/>
          </p:nvSpPr>
          <p:spPr>
            <a:xfrm>
              <a:off x="2470775" y="2888750"/>
              <a:ext cx="31700" cy="32475"/>
            </a:xfrm>
            <a:custGeom>
              <a:avLst/>
              <a:gdLst/>
              <a:ahLst/>
              <a:cxnLst/>
              <a:rect l="l" t="t" r="r" b="b"/>
              <a:pathLst>
                <a:path w="1268" h="1299" extrusionOk="0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3115;p34"/>
            <p:cNvSpPr/>
            <p:nvPr/>
          </p:nvSpPr>
          <p:spPr>
            <a:xfrm>
              <a:off x="4789750" y="1876125"/>
              <a:ext cx="216950" cy="2400"/>
            </a:xfrm>
            <a:custGeom>
              <a:avLst/>
              <a:gdLst/>
              <a:ahLst/>
              <a:cxnLst/>
              <a:rect l="l" t="t" r="r" b="b"/>
              <a:pathLst>
                <a:path w="8678" h="96" extrusionOk="0">
                  <a:moveTo>
                    <a:pt x="0" y="1"/>
                  </a:moveTo>
                  <a:lnTo>
                    <a:pt x="0" y="96"/>
                  </a:lnTo>
                  <a:lnTo>
                    <a:pt x="8678" y="96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3116;p34"/>
            <p:cNvSpPr/>
            <p:nvPr/>
          </p:nvSpPr>
          <p:spPr>
            <a:xfrm>
              <a:off x="4789750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0" y="1"/>
                  </a:moveTo>
                  <a:lnTo>
                    <a:pt x="0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3117;p34"/>
            <p:cNvSpPr/>
            <p:nvPr/>
          </p:nvSpPr>
          <p:spPr>
            <a:xfrm>
              <a:off x="4906925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3118;p34"/>
            <p:cNvSpPr/>
            <p:nvPr/>
          </p:nvSpPr>
          <p:spPr>
            <a:xfrm>
              <a:off x="4906925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1" y="1"/>
                  </a:moveTo>
                  <a:lnTo>
                    <a:pt x="1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3119;p34"/>
            <p:cNvSpPr/>
            <p:nvPr/>
          </p:nvSpPr>
          <p:spPr>
            <a:xfrm>
              <a:off x="4789750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3120;p34"/>
            <p:cNvSpPr/>
            <p:nvPr/>
          </p:nvSpPr>
          <p:spPr>
            <a:xfrm>
              <a:off x="4789750" y="1878500"/>
              <a:ext cx="216950" cy="10325"/>
            </a:xfrm>
            <a:custGeom>
              <a:avLst/>
              <a:gdLst/>
              <a:ahLst/>
              <a:cxnLst/>
              <a:rect l="l" t="t" r="r" b="b"/>
              <a:pathLst>
                <a:path w="8678" h="413" extrusionOk="0">
                  <a:moveTo>
                    <a:pt x="0" y="1"/>
                  </a:moveTo>
                  <a:lnTo>
                    <a:pt x="0" y="413"/>
                  </a:lnTo>
                  <a:lnTo>
                    <a:pt x="3991" y="413"/>
                  </a:lnTo>
                  <a:lnTo>
                    <a:pt x="3991" y="96"/>
                  </a:lnTo>
                  <a:lnTo>
                    <a:pt x="4719" y="96"/>
                  </a:lnTo>
                  <a:lnTo>
                    <a:pt x="4719" y="413"/>
                  </a:lnTo>
                  <a:lnTo>
                    <a:pt x="8678" y="413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3121;p34"/>
            <p:cNvSpPr/>
            <p:nvPr/>
          </p:nvSpPr>
          <p:spPr>
            <a:xfrm>
              <a:off x="4888725" y="1880875"/>
              <a:ext cx="18225" cy="7950"/>
            </a:xfrm>
            <a:custGeom>
              <a:avLst/>
              <a:gdLst/>
              <a:ahLst/>
              <a:cxnLst/>
              <a:rect l="l" t="t" r="r" b="b"/>
              <a:pathLst>
                <a:path w="729" h="318" extrusionOk="0">
                  <a:moveTo>
                    <a:pt x="0" y="1"/>
                  </a:moveTo>
                  <a:lnTo>
                    <a:pt x="0" y="318"/>
                  </a:lnTo>
                  <a:lnTo>
                    <a:pt x="729" y="31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3122;p34"/>
            <p:cNvSpPr/>
            <p:nvPr/>
          </p:nvSpPr>
          <p:spPr>
            <a:xfrm>
              <a:off x="4888725" y="1810425"/>
              <a:ext cx="18225" cy="70475"/>
            </a:xfrm>
            <a:custGeom>
              <a:avLst/>
              <a:gdLst/>
              <a:ahLst/>
              <a:cxnLst/>
              <a:rect l="l" t="t" r="r" b="b"/>
              <a:pathLst>
                <a:path w="72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729" y="281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3123;p34"/>
            <p:cNvSpPr/>
            <p:nvPr/>
          </p:nvSpPr>
          <p:spPr>
            <a:xfrm>
              <a:off x="4789750" y="1878500"/>
              <a:ext cx="216950" cy="147300"/>
            </a:xfrm>
            <a:custGeom>
              <a:avLst/>
              <a:gdLst/>
              <a:ahLst/>
              <a:cxnLst/>
              <a:rect l="l" t="t" r="r" b="b"/>
              <a:pathLst>
                <a:path w="8678" h="5892" extrusionOk="0">
                  <a:moveTo>
                    <a:pt x="3991" y="1"/>
                  </a:moveTo>
                  <a:lnTo>
                    <a:pt x="3991" y="1426"/>
                  </a:lnTo>
                  <a:lnTo>
                    <a:pt x="0" y="1426"/>
                  </a:lnTo>
                  <a:lnTo>
                    <a:pt x="0" y="2154"/>
                  </a:lnTo>
                  <a:lnTo>
                    <a:pt x="3991" y="2154"/>
                  </a:lnTo>
                  <a:lnTo>
                    <a:pt x="3991" y="5891"/>
                  </a:lnTo>
                  <a:lnTo>
                    <a:pt x="4719" y="5891"/>
                  </a:lnTo>
                  <a:lnTo>
                    <a:pt x="4719" y="2154"/>
                  </a:lnTo>
                  <a:lnTo>
                    <a:pt x="8678" y="2154"/>
                  </a:lnTo>
                  <a:lnTo>
                    <a:pt x="8678" y="1426"/>
                  </a:lnTo>
                  <a:lnTo>
                    <a:pt x="4719" y="1426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3124;p34"/>
            <p:cNvSpPr/>
            <p:nvPr/>
          </p:nvSpPr>
          <p:spPr>
            <a:xfrm>
              <a:off x="4906925" y="1810425"/>
              <a:ext cx="122750" cy="70475"/>
            </a:xfrm>
            <a:custGeom>
              <a:avLst/>
              <a:gdLst/>
              <a:ahLst/>
              <a:cxnLst/>
              <a:rect l="l" t="t" r="r" b="b"/>
              <a:pathLst>
                <a:path w="4910" h="2819" extrusionOk="0">
                  <a:moveTo>
                    <a:pt x="1" y="0"/>
                  </a:moveTo>
                  <a:lnTo>
                    <a:pt x="1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3125;p34"/>
            <p:cNvSpPr/>
            <p:nvPr/>
          </p:nvSpPr>
          <p:spPr>
            <a:xfrm>
              <a:off x="4766800" y="1810425"/>
              <a:ext cx="122725" cy="70475"/>
            </a:xfrm>
            <a:custGeom>
              <a:avLst/>
              <a:gdLst/>
              <a:ahLst/>
              <a:cxnLst/>
              <a:rect l="l" t="t" r="r" b="b"/>
              <a:pathLst>
                <a:path w="490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3126;p34"/>
            <p:cNvSpPr/>
            <p:nvPr/>
          </p:nvSpPr>
          <p:spPr>
            <a:xfrm>
              <a:off x="4904550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982" y="1"/>
                  </a:moveTo>
                  <a:lnTo>
                    <a:pt x="0" y="2218"/>
                  </a:lnTo>
                  <a:lnTo>
                    <a:pt x="127" y="2629"/>
                  </a:lnTo>
                  <a:lnTo>
                    <a:pt x="2027" y="1204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3127;p34"/>
            <p:cNvSpPr/>
            <p:nvPr/>
          </p:nvSpPr>
          <p:spPr>
            <a:xfrm>
              <a:off x="4899800" y="1766525"/>
              <a:ext cx="86325" cy="44725"/>
            </a:xfrm>
            <a:custGeom>
              <a:avLst/>
              <a:gdLst/>
              <a:ahLst/>
              <a:cxnLst/>
              <a:rect l="l" t="t" r="r" b="b"/>
              <a:pathLst>
                <a:path w="3453" h="1789" extrusionOk="0">
                  <a:moveTo>
                    <a:pt x="2662" y="0"/>
                  </a:moveTo>
                  <a:cubicBezTo>
                    <a:pt x="1863" y="0"/>
                    <a:pt x="0" y="1756"/>
                    <a:pt x="0" y="1756"/>
                  </a:cubicBezTo>
                  <a:lnTo>
                    <a:pt x="3294" y="1788"/>
                  </a:lnTo>
                  <a:cubicBezTo>
                    <a:pt x="3294" y="1788"/>
                    <a:pt x="3452" y="395"/>
                    <a:pt x="2851" y="46"/>
                  </a:cubicBezTo>
                  <a:cubicBezTo>
                    <a:pt x="2798" y="15"/>
                    <a:pt x="2734" y="0"/>
                    <a:pt x="26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3128;p34"/>
            <p:cNvSpPr/>
            <p:nvPr/>
          </p:nvSpPr>
          <p:spPr>
            <a:xfrm>
              <a:off x="4840425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1045" y="1"/>
                  </a:moveTo>
                  <a:lnTo>
                    <a:pt x="0" y="1204"/>
                  </a:lnTo>
                  <a:lnTo>
                    <a:pt x="1900" y="2629"/>
                  </a:lnTo>
                  <a:lnTo>
                    <a:pt x="2027" y="2218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3129;p34"/>
            <p:cNvSpPr/>
            <p:nvPr/>
          </p:nvSpPr>
          <p:spPr>
            <a:xfrm>
              <a:off x="4810325" y="1766525"/>
              <a:ext cx="85550" cy="43925"/>
            </a:xfrm>
            <a:custGeom>
              <a:avLst/>
              <a:gdLst/>
              <a:ahLst/>
              <a:cxnLst/>
              <a:rect l="l" t="t" r="r" b="b"/>
              <a:pathLst>
                <a:path w="3422" h="1757" extrusionOk="0">
                  <a:moveTo>
                    <a:pt x="784" y="0"/>
                  </a:moveTo>
                  <a:cubicBezTo>
                    <a:pt x="714" y="0"/>
                    <a:pt x="653" y="15"/>
                    <a:pt x="603" y="46"/>
                  </a:cubicBezTo>
                  <a:cubicBezTo>
                    <a:pt x="1" y="395"/>
                    <a:pt x="128" y="1756"/>
                    <a:pt x="128" y="1756"/>
                  </a:cubicBezTo>
                  <a:lnTo>
                    <a:pt x="3421" y="1756"/>
                  </a:lnTo>
                  <a:cubicBezTo>
                    <a:pt x="3421" y="1756"/>
                    <a:pt x="1558" y="0"/>
                    <a:pt x="7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3130;p34"/>
            <p:cNvSpPr/>
            <p:nvPr/>
          </p:nvSpPr>
          <p:spPr>
            <a:xfrm>
              <a:off x="4887925" y="1796975"/>
              <a:ext cx="22975" cy="14275"/>
            </a:xfrm>
            <a:custGeom>
              <a:avLst/>
              <a:gdLst/>
              <a:ahLst/>
              <a:cxnLst/>
              <a:rect l="l" t="t" r="r" b="b"/>
              <a:pathLst>
                <a:path w="919" h="571" extrusionOk="0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3"/>
                    <a:pt x="127" y="570"/>
                    <a:pt x="285" y="570"/>
                  </a:cubicBezTo>
                  <a:lnTo>
                    <a:pt x="634" y="570"/>
                  </a:lnTo>
                  <a:cubicBezTo>
                    <a:pt x="792" y="570"/>
                    <a:pt x="919" y="443"/>
                    <a:pt x="919" y="285"/>
                  </a:cubicBezTo>
                  <a:cubicBezTo>
                    <a:pt x="919" y="127"/>
                    <a:pt x="792" y="0"/>
                    <a:pt x="63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4" name="Google Shape;1456;p16">
            <a:extLst>
              <a:ext uri="{FF2B5EF4-FFF2-40B4-BE49-F238E27FC236}">
                <a16:creationId xmlns:a16="http://schemas.microsoft.com/office/drawing/2014/main" id="{C6F42F02-6D1A-445F-4F26-33E465D2F716}"/>
              </a:ext>
            </a:extLst>
          </p:cNvPr>
          <p:cNvSpPr txBox="1"/>
          <p:nvPr/>
        </p:nvSpPr>
        <p:spPr>
          <a:xfrm>
            <a:off x="400594" y="285817"/>
            <a:ext cx="5721532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1.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Tổng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quan</a:t>
            </a:r>
            <a:endParaRPr sz="4267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AE21BDB4-DC67-3ABD-90EC-66BC8A79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95" y="206560"/>
            <a:ext cx="4452631" cy="631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6"/>
          <p:cNvGrpSpPr/>
          <p:nvPr/>
        </p:nvGrpSpPr>
        <p:grpSpPr>
          <a:xfrm>
            <a:off x="583474" y="1171176"/>
            <a:ext cx="11312433" cy="5290856"/>
            <a:chOff x="580712" y="1532525"/>
            <a:chExt cx="6607216" cy="3090213"/>
          </a:xfrm>
        </p:grpSpPr>
        <p:sp>
          <p:nvSpPr>
            <p:cNvPr id="430" name="Google Shape;430;p16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743874" y="1532525"/>
              <a:ext cx="3444054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687350" y="1548216"/>
              <a:ext cx="2470061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743875" y="3470675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4269575" y="3690700"/>
              <a:ext cx="30125" cy="105375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4287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4160325" y="3690700"/>
              <a:ext cx="29325" cy="105375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4135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580712" y="4041588"/>
              <a:ext cx="4470934" cy="581150"/>
            </a:xfrm>
            <a:custGeom>
              <a:avLst/>
              <a:gdLst/>
              <a:ahLst/>
              <a:cxnLst/>
              <a:rect l="l" t="t" r="r" b="b"/>
              <a:pathLst>
                <a:path w="130509" h="23246" extrusionOk="0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651922" y="4059811"/>
              <a:ext cx="318820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456" name="Google Shape;1456;p16"/>
          <p:cNvSpPr txBox="1"/>
          <p:nvPr/>
        </p:nvSpPr>
        <p:spPr>
          <a:xfrm>
            <a:off x="400594" y="285817"/>
            <a:ext cx="5721532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2.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Sản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phẩm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nghiên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cứu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endParaRPr sz="4267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705395" y="2282520"/>
            <a:ext cx="3890100" cy="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29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Huấn</a:t>
            </a:r>
            <a:r>
              <a:rPr lang="en-US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luyện</a:t>
            </a:r>
            <a:r>
              <a:rPr lang="en-US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cho</a:t>
            </a:r>
            <a:r>
              <a:rPr lang="en-US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Chatbot</a:t>
            </a:r>
            <a:r>
              <a:rPr lang="en-US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endParaRPr sz="2933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459" name="Google Shape;1459;p16"/>
          <p:cNvSpPr txBox="1"/>
          <p:nvPr/>
        </p:nvSpPr>
        <p:spPr>
          <a:xfrm>
            <a:off x="1147336" y="3938652"/>
            <a:ext cx="3180825" cy="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9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Giao</a:t>
            </a:r>
            <a:r>
              <a:rPr lang="en-US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diện</a:t>
            </a:r>
            <a:r>
              <a:rPr lang="en-US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Chatbot</a:t>
            </a:r>
            <a:r>
              <a:rPr lang="en-US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endParaRPr sz="2933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461" name="Google Shape;1461;p16"/>
          <p:cNvSpPr txBox="1"/>
          <p:nvPr/>
        </p:nvSpPr>
        <p:spPr>
          <a:xfrm>
            <a:off x="705395" y="5692555"/>
            <a:ext cx="5327015" cy="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vi-VN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Các bước khởi chạy chương trình</a:t>
            </a:r>
            <a:endParaRPr sz="2933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7545245" y="1436129"/>
            <a:ext cx="4376788" cy="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vi-VN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Cài đặt thư viện cần thiết</a:t>
            </a:r>
            <a:endParaRPr sz="32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465" name="Google Shape;1465;p16"/>
          <p:cNvSpPr txBox="1"/>
          <p:nvPr/>
        </p:nvSpPr>
        <p:spPr>
          <a:xfrm>
            <a:off x="7702016" y="3141636"/>
            <a:ext cx="3692000" cy="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vi-VN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Chương trình Chatbot</a:t>
            </a:r>
            <a:endParaRPr sz="2933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7954565" y="4762309"/>
            <a:ext cx="3061779" cy="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9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Thiết</a:t>
            </a:r>
            <a:r>
              <a:rPr lang="en-US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kế</a:t>
            </a:r>
            <a:r>
              <a:rPr lang="en-US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giao</a:t>
            </a:r>
            <a:r>
              <a:rPr lang="en-US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diện</a:t>
            </a:r>
            <a:r>
              <a:rPr lang="en-US" sz="29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endParaRPr sz="2933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29782" y="1368790"/>
            <a:ext cx="71575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667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2.1. 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94395" y="2209397"/>
            <a:ext cx="71842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667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2.2.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94396" y="3871312"/>
            <a:ext cx="78258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2.4. 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65318" y="3074296"/>
            <a:ext cx="78258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667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2.3. 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65317" y="4694969"/>
            <a:ext cx="78258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2.5. </a:t>
            </a:r>
            <a:endParaRPr lang="en-US" sz="2667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00569" y="5692555"/>
            <a:ext cx="78258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667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2.6. </a:t>
            </a:r>
            <a:endParaRPr lang="en-US" sz="2667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7431"/>
          </a:xfrm>
          <a:prstGeom prst="rect">
            <a:avLst/>
          </a:prstGeom>
        </p:spPr>
      </p:pic>
      <p:pic>
        <p:nvPicPr>
          <p:cNvPr id="1088" name="Picture 1087" descr="Graphical user interface, text, application&#10;&#10;Description automatically generated"/>
          <p:cNvPicPr/>
          <p:nvPr/>
        </p:nvPicPr>
        <p:blipFill>
          <a:blip r:embed="rId4"/>
          <a:stretch>
            <a:fillRect/>
          </a:stretch>
        </p:blipFill>
        <p:spPr>
          <a:xfrm>
            <a:off x="2315270" y="1436129"/>
            <a:ext cx="7561459" cy="526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0" y="156753"/>
            <a:ext cx="6692695" cy="1201784"/>
          </a:xfrm>
          <a:prstGeom prst="rect">
            <a:avLst/>
          </a:prstGeom>
        </p:spPr>
      </p:pic>
      <p:pic>
        <p:nvPicPr>
          <p:cNvPr id="3" name="Picture 2" descr="Text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1982288" y="1469952"/>
            <a:ext cx="8679616" cy="52783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81213" y="465257"/>
            <a:ext cx="440954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90170" indent="90170" algn="just">
              <a:spcAft>
                <a:spcPts val="500"/>
              </a:spcAft>
            </a:pP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lí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kịch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bản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CE09A-8A85-32C7-F628-F247425D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279" y="1469952"/>
            <a:ext cx="8993631" cy="5278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900" y="1469952"/>
            <a:ext cx="10258390" cy="527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0" y="156753"/>
            <a:ext cx="6692695" cy="12017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84502" y="408832"/>
            <a:ext cx="192713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Kịch</a:t>
            </a:r>
            <a:r>
              <a:rPr lang="en-US" sz="3733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733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imeline&#10;&#10;Description automatically generated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57" y="1927305"/>
            <a:ext cx="7984815" cy="455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Text&#10;&#10;Description automatically generated"/>
          <p:cNvPicPr/>
          <p:nvPr/>
        </p:nvPicPr>
        <p:blipFill>
          <a:blip r:embed="rId4"/>
          <a:stretch>
            <a:fillRect/>
          </a:stretch>
        </p:blipFill>
        <p:spPr>
          <a:xfrm>
            <a:off x="1783747" y="1788607"/>
            <a:ext cx="8912833" cy="48292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14755" y="238220"/>
            <a:ext cx="4115368" cy="11594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endParaRPr lang="en-US" sz="3467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nơ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endParaRPr lang="en-US" sz="34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Text&#10;&#10;Description automatically generated"/>
          <p:cNvPicPr/>
          <p:nvPr/>
        </p:nvPicPr>
        <p:blipFill>
          <a:blip r:embed="rId5"/>
          <a:stretch>
            <a:fillRect/>
          </a:stretch>
        </p:blipFill>
        <p:spPr>
          <a:xfrm>
            <a:off x="1525416" y="1788607"/>
            <a:ext cx="9253460" cy="48292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00765" y="304765"/>
            <a:ext cx="5145660" cy="10847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20224" indent="120224">
              <a:spcAft>
                <a:spcPts val="667"/>
              </a:spcAft>
            </a:pPr>
            <a:r>
              <a:rPr lang="en-US" sz="2933" dirty="0" err="1">
                <a:latin typeface="Times New Roman" panose="02020603050405020304" pitchFamily="18" charset="0"/>
                <a:ea typeface="Calibri" panose="020F0502020204030204" pitchFamily="34" charset="0"/>
              </a:rPr>
              <a:t>Huấn</a:t>
            </a:r>
            <a:r>
              <a:rPr lang="en-US" sz="2933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Calibri" panose="020F0502020204030204" pitchFamily="34" charset="0"/>
              </a:rPr>
              <a:t>luyện</a:t>
            </a:r>
            <a:r>
              <a:rPr lang="en-US" sz="2933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2933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2933" dirty="0"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</a:p>
          <a:p>
            <a:pPr marL="120224" indent="120224">
              <a:spcAft>
                <a:spcPts val="667"/>
              </a:spcAft>
            </a:pPr>
            <a:r>
              <a:rPr lang="en-US" sz="2933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giảm</a:t>
            </a:r>
            <a:r>
              <a:rPr lang="en-US" sz="2933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thiếu</a:t>
            </a:r>
            <a:r>
              <a:rPr lang="en-US" sz="2933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sai</a:t>
            </a:r>
            <a:r>
              <a:rPr lang="en-US" sz="2933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sz="2933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2933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sz="2933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endParaRPr lang="en-US" sz="2933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8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23"/>
            <a:ext cx="5913504" cy="1089079"/>
          </a:xfrm>
          <a:prstGeom prst="rect">
            <a:avLst/>
          </a:prstGeom>
        </p:spPr>
      </p:pic>
      <p:pic>
        <p:nvPicPr>
          <p:cNvPr id="3" name="Picture 2" descr="Text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1555357" y="1604345"/>
            <a:ext cx="9390147" cy="4537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" y="135972"/>
            <a:ext cx="7353411" cy="9526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07699" y="1467122"/>
            <a:ext cx="4539384" cy="625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40447" algn="just">
              <a:spcAft>
                <a:spcPts val="667"/>
              </a:spcAft>
            </a:pP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Cài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mô-đun</a:t>
            </a:r>
            <a:r>
              <a:rPr lang="en-US" sz="3467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punkt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</p:txBody>
      </p:sp>
      <p:pic>
        <p:nvPicPr>
          <p:cNvPr id="4" name="Picture 3" descr="Text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2921726" y="2502261"/>
            <a:ext cx="6622868" cy="3132184"/>
          </a:xfrm>
          <a:prstGeom prst="rect">
            <a:avLst/>
          </a:prstGeom>
        </p:spPr>
      </p:pic>
      <p:pic>
        <p:nvPicPr>
          <p:cNvPr id="5" name="Picture 4" descr="Text&#10;&#10;Description automatically generated"/>
          <p:cNvPicPr/>
          <p:nvPr/>
        </p:nvPicPr>
        <p:blipFill>
          <a:blip r:embed="rId4"/>
          <a:stretch>
            <a:fillRect/>
          </a:stretch>
        </p:blipFill>
        <p:spPr>
          <a:xfrm>
            <a:off x="2479039" y="2455091"/>
            <a:ext cx="7508240" cy="3226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25522" y="1419951"/>
            <a:ext cx="6615272" cy="6258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indent="240447" algn="just">
              <a:spcAft>
                <a:spcPts val="667"/>
              </a:spcAft>
            </a:pP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Cài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mô-đun</a:t>
            </a:r>
            <a:r>
              <a:rPr lang="en-US" sz="3467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punkt</a:t>
            </a:r>
            <a:r>
              <a:rPr lang="en-US" sz="3467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</p:txBody>
      </p:sp>
      <p:pic>
        <p:nvPicPr>
          <p:cNvPr id="7" name="Picture 6" descr="Text&#10;&#10;Description automatically generated"/>
          <p:cNvPicPr/>
          <p:nvPr/>
        </p:nvPicPr>
        <p:blipFill>
          <a:blip r:embed="rId5"/>
          <a:stretch>
            <a:fillRect/>
          </a:stretch>
        </p:blipFill>
        <p:spPr>
          <a:xfrm>
            <a:off x="2281979" y="2407921"/>
            <a:ext cx="7902359" cy="33004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05276" y="1467122"/>
            <a:ext cx="6455763" cy="6258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indent="240447" algn="ctr">
              <a:spcAft>
                <a:spcPts val="667"/>
              </a:spcAft>
            </a:pP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Đóng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code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cái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punkt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</p:txBody>
      </p:sp>
      <p:pic>
        <p:nvPicPr>
          <p:cNvPr id="9" name="Picture 8" descr="Text&#10;&#10;Description automatically generated"/>
          <p:cNvPicPr/>
          <p:nvPr/>
        </p:nvPicPr>
        <p:blipFill>
          <a:blip r:embed="rId6"/>
          <a:stretch>
            <a:fillRect/>
          </a:stretch>
        </p:blipFill>
        <p:spPr>
          <a:xfrm>
            <a:off x="2281979" y="2244579"/>
            <a:ext cx="7990236" cy="38241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22064" y="1527555"/>
            <a:ext cx="6455763" cy="6258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indent="240447" algn="ctr">
              <a:spcAft>
                <a:spcPts val="667"/>
              </a:spcAft>
            </a:pP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Huấn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luyện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467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3467" dirty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t="4364" b="8861"/>
          <a:stretch/>
        </p:blipFill>
        <p:spPr>
          <a:xfrm>
            <a:off x="546265" y="1088572"/>
            <a:ext cx="11471563" cy="57694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69177" y="1119928"/>
            <a:ext cx="32702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3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7"/>
          <p:cNvSpPr/>
          <p:nvPr/>
        </p:nvSpPr>
        <p:spPr>
          <a:xfrm>
            <a:off x="2876365" y="934841"/>
            <a:ext cx="6542844" cy="4815379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1" name="Google Shape;2331;p27"/>
          <p:cNvSpPr/>
          <p:nvPr/>
        </p:nvSpPr>
        <p:spPr>
          <a:xfrm>
            <a:off x="3894247" y="5717361"/>
            <a:ext cx="4674828" cy="60959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3" name="Google Shape;2333;p27"/>
          <p:cNvSpPr/>
          <p:nvPr/>
        </p:nvSpPr>
        <p:spPr>
          <a:xfrm>
            <a:off x="5674732" y="5750175"/>
            <a:ext cx="1113865" cy="23584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4" name="Google Shape;2334;p27"/>
          <p:cNvSpPr/>
          <p:nvPr/>
        </p:nvSpPr>
        <p:spPr>
          <a:xfrm>
            <a:off x="5125946" y="5986015"/>
            <a:ext cx="2211429" cy="187020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solidFill>
              <a:schemeClr val="tx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5" name="Google Shape;2335;p27"/>
          <p:cNvSpPr/>
          <p:nvPr/>
        </p:nvSpPr>
        <p:spPr>
          <a:xfrm>
            <a:off x="5674730" y="5729808"/>
            <a:ext cx="1113865" cy="69187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36" name="Google Shape;2336;p27"/>
          <p:cNvSpPr/>
          <p:nvPr/>
        </p:nvSpPr>
        <p:spPr>
          <a:xfrm>
            <a:off x="3074150" y="1193838"/>
            <a:ext cx="6153149" cy="1196318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vi-VN" sz="3467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CHƯƠNG I: </a:t>
            </a:r>
            <a:r>
              <a:rPr lang="en-US" sz="3467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C</a:t>
            </a:r>
            <a:r>
              <a:rPr lang="vi-VN" sz="3467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ơ sở lý thuyết</a:t>
            </a:r>
          </a:p>
        </p:txBody>
      </p:sp>
      <p:sp>
        <p:nvSpPr>
          <p:cNvPr id="2337" name="Google Shape;2337;p27"/>
          <p:cNvSpPr/>
          <p:nvPr/>
        </p:nvSpPr>
        <p:spPr>
          <a:xfrm>
            <a:off x="3074147" y="2396379"/>
            <a:ext cx="6153148" cy="1417422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vi-VN" sz="3467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CHƯƠNG II: Công nghệ</a:t>
            </a:r>
          </a:p>
          <a:p>
            <a:pPr lvl="0" algn="ctr"/>
            <a:r>
              <a:rPr lang="vi-VN" sz="3467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3467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v</a:t>
            </a:r>
            <a:r>
              <a:rPr lang="vi-VN" sz="3467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à thuật toán</a:t>
            </a:r>
          </a:p>
        </p:txBody>
      </p:sp>
      <p:sp>
        <p:nvSpPr>
          <p:cNvPr id="2338" name="Google Shape;2338;p27"/>
          <p:cNvSpPr/>
          <p:nvPr/>
        </p:nvSpPr>
        <p:spPr>
          <a:xfrm>
            <a:off x="3074147" y="3820024"/>
            <a:ext cx="6153148" cy="136999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vi-VN" sz="3467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CHƯƠNG III: </a:t>
            </a:r>
            <a:r>
              <a:rPr lang="en-US" sz="3467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S</a:t>
            </a:r>
            <a:r>
              <a:rPr lang="vi-VN" sz="3467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ản phẩm</a:t>
            </a:r>
            <a:endParaRPr lang="en-US" sz="3467" dirty="0">
              <a:solidFill>
                <a:srgbClr val="FFFFFF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  <a:p>
            <a:pPr lvl="0" algn="ctr"/>
            <a:r>
              <a:rPr lang="vi-VN" sz="3467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nghiên cứu và kết luận</a:t>
            </a:r>
          </a:p>
        </p:txBody>
      </p:sp>
      <p:sp>
        <p:nvSpPr>
          <p:cNvPr id="2363" name="Google Shape;2363;p27"/>
          <p:cNvSpPr txBox="1"/>
          <p:nvPr/>
        </p:nvSpPr>
        <p:spPr>
          <a:xfrm>
            <a:off x="609586" y="416841"/>
            <a:ext cx="2347780" cy="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Mục Lục</a:t>
            </a:r>
            <a:endParaRPr sz="4267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019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321567" y="2271586"/>
            <a:ext cx="5709779" cy="4227332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650" name="Google Shape;1650;p20"/>
          <p:cNvGrpSpPr/>
          <p:nvPr/>
        </p:nvGrpSpPr>
        <p:grpSpPr>
          <a:xfrm>
            <a:off x="2736877" y="1120739"/>
            <a:ext cx="991216" cy="1071556"/>
            <a:chOff x="643984" y="1201022"/>
            <a:chExt cx="1312620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1154621" y="1737719"/>
              <a:ext cx="270063" cy="231597"/>
            </a:xfrm>
            <a:custGeom>
              <a:avLst/>
              <a:gdLst/>
              <a:ahLst/>
              <a:cxnLst/>
              <a:rect l="l" t="t" r="r" b="b"/>
              <a:pathLst>
                <a:path w="8425" h="7225" extrusionOk="0">
                  <a:moveTo>
                    <a:pt x="486" y="1"/>
                  </a:moveTo>
                  <a:cubicBezTo>
                    <a:pt x="472" y="1"/>
                    <a:pt x="458" y="2"/>
                    <a:pt x="443" y="4"/>
                  </a:cubicBezTo>
                  <a:cubicBezTo>
                    <a:pt x="190" y="35"/>
                    <a:pt x="0" y="225"/>
                    <a:pt x="0" y="479"/>
                  </a:cubicBezTo>
                  <a:cubicBezTo>
                    <a:pt x="127" y="2569"/>
                    <a:pt x="1742" y="4216"/>
                    <a:pt x="3769" y="4437"/>
                  </a:cubicBezTo>
                  <a:lnTo>
                    <a:pt x="3769" y="6781"/>
                  </a:lnTo>
                  <a:cubicBezTo>
                    <a:pt x="3769" y="7003"/>
                    <a:pt x="3959" y="7224"/>
                    <a:pt x="4212" y="7224"/>
                  </a:cubicBezTo>
                  <a:cubicBezTo>
                    <a:pt x="4465" y="7224"/>
                    <a:pt x="4655" y="7003"/>
                    <a:pt x="4655" y="6781"/>
                  </a:cubicBezTo>
                  <a:lnTo>
                    <a:pt x="4655" y="4437"/>
                  </a:lnTo>
                  <a:cubicBezTo>
                    <a:pt x="6682" y="4216"/>
                    <a:pt x="8297" y="2569"/>
                    <a:pt x="8424" y="479"/>
                  </a:cubicBezTo>
                  <a:cubicBezTo>
                    <a:pt x="8424" y="225"/>
                    <a:pt x="8234" y="35"/>
                    <a:pt x="7981" y="4"/>
                  </a:cubicBezTo>
                  <a:cubicBezTo>
                    <a:pt x="7966" y="2"/>
                    <a:pt x="7952" y="1"/>
                    <a:pt x="7938" y="1"/>
                  </a:cubicBezTo>
                  <a:cubicBezTo>
                    <a:pt x="7731" y="1"/>
                    <a:pt x="7535" y="210"/>
                    <a:pt x="7506" y="447"/>
                  </a:cubicBezTo>
                  <a:cubicBezTo>
                    <a:pt x="7411" y="2189"/>
                    <a:pt x="5986" y="3582"/>
                    <a:pt x="4212" y="3582"/>
                  </a:cubicBezTo>
                  <a:cubicBezTo>
                    <a:pt x="2470" y="3582"/>
                    <a:pt x="1013" y="2189"/>
                    <a:pt x="918" y="447"/>
                  </a:cubicBezTo>
                  <a:cubicBezTo>
                    <a:pt x="889" y="210"/>
                    <a:pt x="693" y="1"/>
                    <a:pt x="4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207383" y="1566257"/>
              <a:ext cx="165500" cy="261953"/>
            </a:xfrm>
            <a:custGeom>
              <a:avLst/>
              <a:gdLst/>
              <a:ahLst/>
              <a:cxnLst/>
              <a:rect l="l" t="t" r="r" b="b"/>
              <a:pathLst>
                <a:path w="5163" h="8172" extrusionOk="0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8709208" y="1199999"/>
            <a:ext cx="907453" cy="1021283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678" name="Google Shape;1678;p20"/>
          <p:cNvSpPr txBox="1"/>
          <p:nvPr/>
        </p:nvSpPr>
        <p:spPr>
          <a:xfrm>
            <a:off x="2221421" y="2396059"/>
            <a:ext cx="20252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dirty="0">
                <a:solidFill>
                  <a:srgbClr val="FFA66F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Thành quả</a:t>
            </a:r>
            <a:endParaRPr sz="3200" dirty="0">
              <a:solidFill>
                <a:srgbClr val="FFA66F"/>
              </a:solidFill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8143391" y="2396059"/>
            <a:ext cx="20252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dirty="0">
                <a:solidFill>
                  <a:srgbClr val="22283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Thiếu sót</a:t>
            </a:r>
            <a:endParaRPr sz="3200" dirty="0">
              <a:solidFill>
                <a:srgbClr val="222831"/>
              </a:solidFill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3122482" y="234651"/>
            <a:ext cx="564342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8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3. Kết luận</a:t>
            </a:r>
            <a:endParaRPr sz="48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729" y="3335041"/>
            <a:ext cx="5858584" cy="2824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67"/>
              </a:spcAft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67"/>
              </a:spcAft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</a:p>
          <a:p>
            <a:pPr>
              <a:spcAft>
                <a:spcPts val="667"/>
              </a:spcAft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endParaRPr lang="en-US" sz="26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67"/>
              </a:spcAft>
            </a:pP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6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6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7574" y="3281737"/>
            <a:ext cx="5407476" cy="15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67"/>
              </a:spcAft>
            </a:pP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</a:t>
            </a:r>
          </a:p>
          <a:p>
            <a:pPr>
              <a:spcAft>
                <a:spcPts val="667"/>
              </a:spcAft>
            </a:pP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9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9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1639;p20"/>
          <p:cNvSpPr/>
          <p:nvPr/>
        </p:nvSpPr>
        <p:spPr>
          <a:xfrm>
            <a:off x="6190789" y="2273782"/>
            <a:ext cx="5709779" cy="4227332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solidFill>
            <a:schemeClr val="tx1"/>
          </a:solidFill>
          <a:ln w="10300" cap="flat" cmpd="sng">
            <a:solidFill>
              <a:schemeClr val="tx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" name="Google Shape;1502;p18"/>
          <p:cNvSpPr/>
          <p:nvPr/>
        </p:nvSpPr>
        <p:spPr>
          <a:xfrm>
            <a:off x="-92616" y="-1769510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" name="Google Shape;1502;p18"/>
          <p:cNvSpPr/>
          <p:nvPr/>
        </p:nvSpPr>
        <p:spPr>
          <a:xfrm>
            <a:off x="-1145524" y="-971943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" name="Google Shape;1502;p18"/>
          <p:cNvSpPr/>
          <p:nvPr/>
        </p:nvSpPr>
        <p:spPr>
          <a:xfrm>
            <a:off x="104442" y="6319879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" name="Google Shape;1502;p18"/>
          <p:cNvSpPr/>
          <p:nvPr/>
        </p:nvSpPr>
        <p:spPr>
          <a:xfrm>
            <a:off x="10764006" y="-1473087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70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23"/>
          <p:cNvGrpSpPr/>
          <p:nvPr/>
        </p:nvGrpSpPr>
        <p:grpSpPr>
          <a:xfrm>
            <a:off x="3189343" y="2900453"/>
            <a:ext cx="5675983" cy="3326177"/>
            <a:chOff x="2553878" y="2422103"/>
            <a:chExt cx="4038381" cy="2311927"/>
          </a:xfrm>
        </p:grpSpPr>
        <p:sp>
          <p:nvSpPr>
            <p:cNvPr id="1849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16" name="Google Shape;2116;p23"/>
          <p:cNvSpPr txBox="1"/>
          <p:nvPr/>
        </p:nvSpPr>
        <p:spPr>
          <a:xfrm>
            <a:off x="1077781" y="1652476"/>
            <a:ext cx="9764391" cy="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vi-VN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Chúng em xin chân thành cảm ơn thầy cô!</a:t>
            </a:r>
            <a:endParaRPr sz="4267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355" name="Google Shape;1502;p18"/>
          <p:cNvSpPr/>
          <p:nvPr/>
        </p:nvSpPr>
        <p:spPr>
          <a:xfrm>
            <a:off x="-92616" y="-1769510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" name="Google Shape;1502;p18"/>
          <p:cNvSpPr/>
          <p:nvPr/>
        </p:nvSpPr>
        <p:spPr>
          <a:xfrm>
            <a:off x="-1145524" y="-971943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" name="Google Shape;1502;p18"/>
          <p:cNvSpPr/>
          <p:nvPr/>
        </p:nvSpPr>
        <p:spPr>
          <a:xfrm>
            <a:off x="104442" y="6319879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" name="Google Shape;1502;p18"/>
          <p:cNvSpPr/>
          <p:nvPr/>
        </p:nvSpPr>
        <p:spPr>
          <a:xfrm>
            <a:off x="10764006" y="-1473087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80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1"/>
          <p:cNvGrpSpPr/>
          <p:nvPr/>
        </p:nvGrpSpPr>
        <p:grpSpPr>
          <a:xfrm>
            <a:off x="609587" y="1423669"/>
            <a:ext cx="7885924" cy="4891712"/>
            <a:chOff x="637925" y="1644150"/>
            <a:chExt cx="4767800" cy="2876350"/>
          </a:xfrm>
        </p:grpSpPr>
        <p:sp>
          <p:nvSpPr>
            <p:cNvPr id="2734" name="Google Shape;2734;p31"/>
            <p:cNvSpPr/>
            <p:nvPr/>
          </p:nvSpPr>
          <p:spPr>
            <a:xfrm>
              <a:off x="4961550" y="337882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4165875" y="2603725"/>
              <a:ext cx="969100" cy="969100"/>
            </a:xfrm>
            <a:custGeom>
              <a:avLst/>
              <a:gdLst/>
              <a:ahLst/>
              <a:cxnLst/>
              <a:rect l="l" t="t" r="r" b="b"/>
              <a:pathLst>
                <a:path w="38764" h="38764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4262450" y="2700325"/>
              <a:ext cx="775925" cy="775900"/>
            </a:xfrm>
            <a:custGeom>
              <a:avLst/>
              <a:gdLst/>
              <a:ahLst/>
              <a:cxnLst/>
              <a:rect l="l" t="t" r="r" b="b"/>
              <a:pathLst>
                <a:path w="31037" h="31036" extrusionOk="0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4124700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870550" y="17423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532475" y="2567300"/>
              <a:ext cx="87125" cy="87125"/>
            </a:xfrm>
            <a:custGeom>
              <a:avLst/>
              <a:gdLst/>
              <a:ahLst/>
              <a:cxnLst/>
              <a:rect l="l" t="t" r="r" b="b"/>
              <a:pathLst>
                <a:path w="3485" h="3485" extrusionOk="0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095450" y="1644150"/>
              <a:ext cx="969100" cy="969900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191250" y="1740750"/>
              <a:ext cx="776700" cy="776700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776400" y="3084300"/>
              <a:ext cx="1391075" cy="7950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572075" y="2592650"/>
              <a:ext cx="7950" cy="980175"/>
            </a:xfrm>
            <a:custGeom>
              <a:avLst/>
              <a:gdLst/>
              <a:ahLst/>
              <a:cxnLst/>
              <a:rect l="l" t="t" r="r" b="b"/>
              <a:pathLst>
                <a:path w="318" h="39207" extrusionOk="0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3202325" y="4347900"/>
              <a:ext cx="75250" cy="75225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532475" y="3511050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3532475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3084375" y="3551425"/>
              <a:ext cx="969100" cy="969075"/>
            </a:xfrm>
            <a:custGeom>
              <a:avLst/>
              <a:gdLst/>
              <a:ahLst/>
              <a:cxnLst/>
              <a:rect l="l" t="t" r="r" b="b"/>
              <a:pathLst>
                <a:path w="38764" h="38763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3180950" y="3648000"/>
              <a:ext cx="775925" cy="775925"/>
            </a:xfrm>
            <a:custGeom>
              <a:avLst/>
              <a:gdLst/>
              <a:ahLst/>
              <a:cxnLst/>
              <a:rect l="l" t="t" r="r" b="b"/>
              <a:pathLst>
                <a:path w="31037" h="31037" extrusionOk="0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694850" y="297980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3844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1694900" y="3759650"/>
              <a:ext cx="6350" cy="373700"/>
            </a:xfrm>
            <a:custGeom>
              <a:avLst/>
              <a:gdLst/>
              <a:ahLst/>
              <a:cxnLst/>
              <a:rect l="l" t="t" r="r" b="b"/>
              <a:pathLst>
                <a:path w="254" h="14948" extrusionOk="0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6426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1698050" y="3079550"/>
              <a:ext cx="688050" cy="688025"/>
            </a:xfrm>
            <a:custGeom>
              <a:avLst/>
              <a:gdLst/>
              <a:ahLst/>
              <a:cxnLst/>
              <a:rect l="l" t="t" r="r" b="b"/>
              <a:pathLst>
                <a:path w="27522" h="27521" extrusionOk="0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1010050" y="3079550"/>
              <a:ext cx="688025" cy="688025"/>
            </a:xfrm>
            <a:custGeom>
              <a:avLst/>
              <a:gdLst/>
              <a:ahLst/>
              <a:cxnLst/>
              <a:rect l="l" t="t" r="r" b="b"/>
              <a:pathLst>
                <a:path w="27521" h="27521" extrusionOk="0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010050" y="2393125"/>
              <a:ext cx="1376050" cy="688025"/>
            </a:xfrm>
            <a:custGeom>
              <a:avLst/>
              <a:gdLst/>
              <a:ahLst/>
              <a:cxnLst/>
              <a:rect l="l" t="t" r="r" b="b"/>
              <a:pathLst>
                <a:path w="55042" h="27521" extrusionOk="0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820825" y="2203125"/>
              <a:ext cx="1754500" cy="877250"/>
            </a:xfrm>
            <a:custGeom>
              <a:avLst/>
              <a:gdLst/>
              <a:ahLst/>
              <a:cxnLst/>
              <a:rect l="l" t="t" r="r" b="b"/>
              <a:pathLst>
                <a:path w="70180" h="35090" extrusionOk="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836650" y="3080350"/>
              <a:ext cx="861425" cy="862200"/>
            </a:xfrm>
            <a:custGeom>
              <a:avLst/>
              <a:gdLst/>
              <a:ahLst/>
              <a:cxnLst/>
              <a:rect l="l" t="t" r="r" b="b"/>
              <a:pathLst>
                <a:path w="34457" h="34488" extrusionOk="0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1698050" y="3080350"/>
              <a:ext cx="862225" cy="862200"/>
            </a:xfrm>
            <a:custGeom>
              <a:avLst/>
              <a:gdLst/>
              <a:ahLst/>
              <a:cxnLst/>
              <a:rect l="l" t="t" r="r" b="b"/>
              <a:pathLst>
                <a:path w="34489" h="34488" extrusionOk="0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653775" y="2036075"/>
              <a:ext cx="2089375" cy="1044300"/>
            </a:xfrm>
            <a:custGeom>
              <a:avLst/>
              <a:gdLst/>
              <a:ahLst/>
              <a:cxnLst/>
              <a:rect l="l" t="t" r="r" b="b"/>
              <a:pathLst>
                <a:path w="83575" h="41772" extrusionOk="0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637925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1698050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797075" y="308035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1702025" y="3893450"/>
              <a:ext cx="61775" cy="87100"/>
            </a:xfrm>
            <a:custGeom>
              <a:avLst/>
              <a:gdLst/>
              <a:ahLst/>
              <a:cxnLst/>
              <a:rect l="l" t="t" r="r" b="b"/>
              <a:pathLst>
                <a:path w="2471" h="3484" extrusionOk="0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469950" y="3041550"/>
              <a:ext cx="66525" cy="92650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1515175" y="3085100"/>
              <a:ext cx="4775" cy="30100"/>
            </a:xfrm>
            <a:custGeom>
              <a:avLst/>
              <a:gdLst/>
              <a:ahLst/>
              <a:cxnLst/>
              <a:rect l="l" t="t" r="r" b="b"/>
              <a:pathLst>
                <a:path w="191" h="1204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1515175" y="312942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0" name="Google Shape;2790;p31"/>
            <p:cNvSpPr/>
            <p:nvPr/>
          </p:nvSpPr>
          <p:spPr>
            <a:xfrm>
              <a:off x="1515175" y="317377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9" name="Google Shape;2809;p31"/>
            <p:cNvSpPr/>
            <p:nvPr/>
          </p:nvSpPr>
          <p:spPr>
            <a:xfrm>
              <a:off x="2693250" y="3044725"/>
              <a:ext cx="85550" cy="86325"/>
            </a:xfrm>
            <a:custGeom>
              <a:avLst/>
              <a:gdLst/>
              <a:ahLst/>
              <a:cxnLst/>
              <a:rect l="l" t="t" r="r" b="b"/>
              <a:pathLst>
                <a:path w="3422" h="3453" extrusionOk="0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0" name="Google Shape;2810;p31"/>
            <p:cNvSpPr/>
            <p:nvPr/>
          </p:nvSpPr>
          <p:spPr>
            <a:xfrm>
              <a:off x="5318625" y="208040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1" name="Google Shape;2811;p31"/>
            <p:cNvSpPr/>
            <p:nvPr/>
          </p:nvSpPr>
          <p:spPr>
            <a:xfrm>
              <a:off x="4060575" y="2119975"/>
              <a:ext cx="1301625" cy="7950"/>
            </a:xfrm>
            <a:custGeom>
              <a:avLst/>
              <a:gdLst/>
              <a:ahLst/>
              <a:cxnLst/>
              <a:rect l="l" t="t" r="r" b="b"/>
              <a:pathLst>
                <a:path w="52065" h="318" extrusionOk="0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2" name="Google Shape;2812;p31"/>
            <p:cNvSpPr/>
            <p:nvPr/>
          </p:nvSpPr>
          <p:spPr>
            <a:xfrm>
              <a:off x="5318625" y="400665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3" name="Google Shape;2813;p31"/>
            <p:cNvSpPr/>
            <p:nvPr/>
          </p:nvSpPr>
          <p:spPr>
            <a:xfrm>
              <a:off x="4051850" y="4046250"/>
              <a:ext cx="1310350" cy="7950"/>
            </a:xfrm>
            <a:custGeom>
              <a:avLst/>
              <a:gdLst/>
              <a:ahLst/>
              <a:cxnLst/>
              <a:rect l="l" t="t" r="r" b="b"/>
              <a:pathLst>
                <a:path w="5241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4" name="Google Shape;2814;p31"/>
            <p:cNvSpPr/>
            <p:nvPr/>
          </p:nvSpPr>
          <p:spPr>
            <a:xfrm>
              <a:off x="5318625" y="30447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5" name="Google Shape;2815;p31"/>
            <p:cNvSpPr/>
            <p:nvPr/>
          </p:nvSpPr>
          <p:spPr>
            <a:xfrm>
              <a:off x="5130975" y="3085100"/>
              <a:ext cx="231225" cy="7150"/>
            </a:xfrm>
            <a:custGeom>
              <a:avLst/>
              <a:gdLst/>
              <a:ahLst/>
              <a:cxnLst/>
              <a:rect l="l" t="t" r="r" b="b"/>
              <a:pathLst>
                <a:path w="9249" h="286" extrusionOk="0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22" name="Google Shape;2822;p31"/>
          <p:cNvSpPr txBox="1"/>
          <p:nvPr/>
        </p:nvSpPr>
        <p:spPr>
          <a:xfrm>
            <a:off x="947000" y="453784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vi-VN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CHƯƠNG I: CƠ SỞ LÝ THUYẾT</a:t>
            </a:r>
            <a:endParaRPr sz="4267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823" name="Google Shape;2823;p31"/>
          <p:cNvSpPr txBox="1"/>
          <p:nvPr/>
        </p:nvSpPr>
        <p:spPr>
          <a:xfrm>
            <a:off x="6288560" y="1745799"/>
            <a:ext cx="5636989" cy="40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Khái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niệm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trí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tuệ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nhân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tạo</a:t>
            </a:r>
            <a:endParaRPr sz="32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9003162" y="2118500"/>
            <a:ext cx="2922388" cy="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Artificial Intelligence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825" name="Google Shape;2825;p31"/>
          <p:cNvSpPr txBox="1"/>
          <p:nvPr/>
        </p:nvSpPr>
        <p:spPr>
          <a:xfrm>
            <a:off x="8116414" y="3339135"/>
            <a:ext cx="3845527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Ứng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vào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thực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tế</a:t>
            </a:r>
            <a:endParaRPr sz="32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826" name="Google Shape;2826;p31"/>
          <p:cNvSpPr txBox="1"/>
          <p:nvPr/>
        </p:nvSpPr>
        <p:spPr>
          <a:xfrm>
            <a:off x="8233599" y="3833859"/>
            <a:ext cx="3691951" cy="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Các chương trình, trò chơi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827" name="Google Shape;2827;p31"/>
          <p:cNvSpPr txBox="1"/>
          <p:nvPr/>
        </p:nvSpPr>
        <p:spPr>
          <a:xfrm>
            <a:off x="6096000" y="5014720"/>
            <a:ext cx="5859883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Lựa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chọn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ngôn</a:t>
            </a:r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ngữ</a:t>
            </a:r>
            <a:endParaRPr lang="en-US" sz="32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828" name="Google Shape;2828;p31"/>
          <p:cNvSpPr txBox="1"/>
          <p:nvPr/>
        </p:nvSpPr>
        <p:spPr>
          <a:xfrm>
            <a:off x="9107055" y="5441493"/>
            <a:ext cx="2829623" cy="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Python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7336" y="1899796"/>
            <a:ext cx="383756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3047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000823" y="3558626"/>
            <a:ext cx="488975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209781" y="5143393"/>
            <a:ext cx="488975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857790" y="3069172"/>
            <a:ext cx="1126689" cy="15285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3353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2804905" y="517626"/>
            <a:ext cx="4074931" cy="5418157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-4695" y="2246530"/>
            <a:ext cx="3232732" cy="2206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1.1. Khái niệm</a:t>
            </a:r>
          </a:p>
          <a:p>
            <a:pPr algn="ctr"/>
            <a:r>
              <a:rPr lang="en" sz="37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trí tuệ nhân tạo</a:t>
            </a:r>
            <a:endParaRPr sz="3733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7113721" y="708296"/>
            <a:ext cx="3790578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067">
                <a:solidFill>
                  <a:srgbClr val="CCCCCC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01</a:t>
            </a:r>
            <a:endParaRPr sz="3067">
              <a:solidFill>
                <a:srgbClr val="CCCCCC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7113730" y="1166162"/>
            <a:ext cx="4628063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-FR" sz="26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Artificial</a:t>
            </a:r>
            <a:r>
              <a:rPr lang="fr-FR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Intelligence</a:t>
            </a:r>
            <a:endParaRPr sz="26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7113731" y="2067462"/>
            <a:ext cx="3790578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067">
                <a:solidFill>
                  <a:srgbClr val="30475E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02</a:t>
            </a:r>
            <a:endParaRPr sz="3067">
              <a:solidFill>
                <a:srgbClr val="30475E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7113730" y="2541068"/>
            <a:ext cx="4790705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6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Thuộc</a:t>
            </a:r>
            <a:r>
              <a:rPr lang="en-US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lĩnh</a:t>
            </a:r>
            <a:r>
              <a:rPr lang="en-US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vực</a:t>
            </a:r>
            <a:r>
              <a:rPr lang="en-US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khoa</a:t>
            </a:r>
            <a:r>
              <a:rPr lang="en-US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học</a:t>
            </a:r>
            <a:r>
              <a:rPr lang="en-US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máy</a:t>
            </a:r>
            <a:r>
              <a:rPr lang="en-US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tính</a:t>
            </a:r>
            <a:endParaRPr sz="26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7113731" y="3397462"/>
            <a:ext cx="3790578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067">
                <a:solidFill>
                  <a:srgbClr val="F2A365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03</a:t>
            </a:r>
            <a:endParaRPr sz="3067">
              <a:solidFill>
                <a:srgbClr val="F2A365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7113731" y="3871062"/>
            <a:ext cx="3790578" cy="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D</a:t>
            </a:r>
            <a:r>
              <a:rPr lang="vi-VN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o con người lập trình</a:t>
            </a:r>
            <a:endParaRPr sz="26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7113721" y="4727462"/>
            <a:ext cx="3790578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067">
                <a:solidFill>
                  <a:srgbClr val="222831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04</a:t>
            </a:r>
            <a:endParaRPr sz="3067">
              <a:solidFill>
                <a:srgbClr val="222831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7113720" y="5190362"/>
            <a:ext cx="4109655" cy="91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6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Tự</a:t>
            </a:r>
            <a:r>
              <a:rPr lang="en-US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vi-VN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động hóa các hành vi</a:t>
            </a:r>
            <a:r>
              <a:rPr lang="en-US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như</a:t>
            </a:r>
            <a:r>
              <a:rPr lang="en-US" sz="26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con </a:t>
            </a:r>
            <a:r>
              <a:rPr lang="en-US" sz="26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người</a:t>
            </a:r>
            <a:endParaRPr sz="26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7208055" y="1166162"/>
            <a:ext cx="467577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7208055" y="2541062"/>
            <a:ext cx="46757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7208055" y="3871062"/>
            <a:ext cx="46757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7208055" y="5201062"/>
            <a:ext cx="46757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1761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263174" y="1672240"/>
            <a:ext cx="2202303" cy="398800"/>
          </a:xfrm>
          <a:prstGeom prst="rect">
            <a:avLst/>
          </a:prstGeom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3467" dirty="0" err="1" smtClean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Tích</a:t>
            </a:r>
            <a:r>
              <a:rPr lang="en-US" sz="3467" dirty="0" smtClean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3467" dirty="0" err="1" smtClean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cực</a:t>
            </a:r>
            <a:endParaRPr sz="3467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237472" y="2407172"/>
            <a:ext cx="2683512" cy="1664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2933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</a:t>
            </a:r>
            <a:r>
              <a:rPr lang="vi-VN" sz="2933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hanh hơn</a:t>
            </a:r>
            <a:endParaRPr lang="en-US" sz="2933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  <a:p>
            <a:pPr lvl="0"/>
            <a:endParaRPr lang="en-US" sz="2933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  <a:p>
            <a:pPr lvl="0"/>
            <a:r>
              <a:rPr lang="en-US" sz="2933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Chính</a:t>
            </a:r>
            <a:r>
              <a:rPr lang="en-US" sz="2933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vi-VN" sz="2933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xác hơn</a:t>
            </a:r>
            <a:endParaRPr sz="2933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960476" y="50409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vi-VN" sz="37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1.</a:t>
            </a:r>
            <a:r>
              <a:rPr lang="en-GB" sz="37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2</a:t>
            </a:r>
            <a:r>
              <a:rPr lang="vi-VN" sz="37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. Ưu và nhược điểm của trí tuệ nhân tạo </a:t>
            </a:r>
            <a:endParaRPr sz="3733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9053574" y="1718595"/>
            <a:ext cx="2955209" cy="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 smtClean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Hạn chế</a:t>
            </a:r>
          </a:p>
        </p:txBody>
      </p:sp>
      <p:sp>
        <p:nvSpPr>
          <p:cNvPr id="178" name="Google Shape;178;p14"/>
          <p:cNvSpPr txBox="1"/>
          <p:nvPr/>
        </p:nvSpPr>
        <p:spPr>
          <a:xfrm>
            <a:off x="7505310" y="2487627"/>
            <a:ext cx="3418908" cy="59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r"/>
            <a:r>
              <a:rPr lang="en-US" sz="2933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Tốn</a:t>
            </a:r>
            <a:r>
              <a:rPr lang="en-US" sz="2933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kém</a:t>
            </a:r>
            <a:r>
              <a:rPr lang="en-US" sz="2933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tài</a:t>
            </a:r>
            <a:r>
              <a:rPr lang="en-US" sz="2933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nguyên</a:t>
            </a:r>
            <a:r>
              <a:rPr lang="en-US" sz="2933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endParaRPr sz="2933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7813493" y="3693382"/>
            <a:ext cx="3083904" cy="71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r"/>
            <a:r>
              <a:rPr lang="en-US" sz="2933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Trở</a:t>
            </a:r>
            <a:r>
              <a:rPr lang="en-US" sz="2933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ngại</a:t>
            </a:r>
            <a:r>
              <a:rPr lang="en-US" sz="2933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giải</a:t>
            </a:r>
            <a:r>
              <a:rPr lang="en-US" sz="2933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933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thích</a:t>
            </a:r>
            <a:endParaRPr sz="2933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11043079" y="3571794"/>
            <a:ext cx="840175" cy="840175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10903068" y="2370487"/>
            <a:ext cx="840139" cy="840175"/>
            <a:chOff x="2190776" y="3637093"/>
            <a:chExt cx="630104" cy="630131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112528" y="2365291"/>
            <a:ext cx="840139" cy="840139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3751123" y="2056115"/>
            <a:ext cx="4669684" cy="3935232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6" name="Google Shape;1848;p23"/>
          <p:cNvGrpSpPr/>
          <p:nvPr/>
        </p:nvGrpSpPr>
        <p:grpSpPr>
          <a:xfrm>
            <a:off x="623106" y="4478135"/>
            <a:ext cx="3307892" cy="2005792"/>
            <a:chOff x="2553878" y="2422103"/>
            <a:chExt cx="4038381" cy="2311927"/>
          </a:xfrm>
        </p:grpSpPr>
        <p:sp>
          <p:nvSpPr>
            <p:cNvPr id="147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7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2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0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2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3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0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1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2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3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4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5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6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57" name="Google Shape;2525;p29"/>
          <p:cNvGrpSpPr/>
          <p:nvPr/>
        </p:nvGrpSpPr>
        <p:grpSpPr>
          <a:xfrm>
            <a:off x="8657479" y="5031790"/>
            <a:ext cx="2665071" cy="1452137"/>
            <a:chOff x="7450062" y="2131854"/>
            <a:chExt cx="1013778" cy="643456"/>
          </a:xfrm>
        </p:grpSpPr>
        <p:sp>
          <p:nvSpPr>
            <p:cNvPr id="558" name="Google Shape;2526;p29"/>
            <p:cNvSpPr/>
            <p:nvPr/>
          </p:nvSpPr>
          <p:spPr>
            <a:xfrm>
              <a:off x="7450062" y="2131854"/>
              <a:ext cx="1013778" cy="643456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1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1" y="19477"/>
                  </a:cubicBezTo>
                  <a:lnTo>
                    <a:pt x="28218" y="19477"/>
                  </a:lnTo>
                  <a:cubicBezTo>
                    <a:pt x="29579" y="19477"/>
                    <a:pt x="30688" y="18369"/>
                    <a:pt x="30688" y="17007"/>
                  </a:cubicBezTo>
                  <a:lnTo>
                    <a:pt x="30688" y="2471"/>
                  </a:lnTo>
                  <a:cubicBezTo>
                    <a:pt x="30688" y="1109"/>
                    <a:pt x="29579" y="1"/>
                    <a:pt x="282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2527;p29"/>
            <p:cNvSpPr/>
            <p:nvPr/>
          </p:nvSpPr>
          <p:spPr>
            <a:xfrm>
              <a:off x="7631060" y="2416418"/>
              <a:ext cx="650756" cy="353640"/>
            </a:xfrm>
            <a:custGeom>
              <a:avLst/>
              <a:gdLst/>
              <a:ahLst/>
              <a:cxnLst/>
              <a:rect l="l" t="t" r="r" b="b"/>
              <a:pathLst>
                <a:path w="19699" h="10705" extrusionOk="0">
                  <a:moveTo>
                    <a:pt x="4054" y="1"/>
                  </a:moveTo>
                  <a:cubicBezTo>
                    <a:pt x="3294" y="1"/>
                    <a:pt x="2629" y="508"/>
                    <a:pt x="2439" y="1236"/>
                  </a:cubicBezTo>
                  <a:cubicBezTo>
                    <a:pt x="2439" y="1236"/>
                    <a:pt x="2439" y="1268"/>
                    <a:pt x="2439" y="1268"/>
                  </a:cubicBezTo>
                  <a:lnTo>
                    <a:pt x="32" y="9407"/>
                  </a:lnTo>
                  <a:cubicBezTo>
                    <a:pt x="0" y="9502"/>
                    <a:pt x="0" y="9597"/>
                    <a:pt x="32" y="9660"/>
                  </a:cubicBezTo>
                  <a:cubicBezTo>
                    <a:pt x="285" y="10293"/>
                    <a:pt x="887" y="10705"/>
                    <a:pt x="1584" y="10705"/>
                  </a:cubicBezTo>
                  <a:lnTo>
                    <a:pt x="15581" y="10705"/>
                  </a:lnTo>
                  <a:cubicBezTo>
                    <a:pt x="16310" y="10705"/>
                    <a:pt x="16943" y="10230"/>
                    <a:pt x="17165" y="9502"/>
                  </a:cubicBezTo>
                  <a:cubicBezTo>
                    <a:pt x="17165" y="9502"/>
                    <a:pt x="17165" y="9502"/>
                    <a:pt x="17165" y="9470"/>
                  </a:cubicBezTo>
                  <a:lnTo>
                    <a:pt x="19603" y="2154"/>
                  </a:lnTo>
                  <a:cubicBezTo>
                    <a:pt x="19603" y="2123"/>
                    <a:pt x="19603" y="2091"/>
                    <a:pt x="19635" y="2091"/>
                  </a:cubicBezTo>
                  <a:cubicBezTo>
                    <a:pt x="19667" y="1933"/>
                    <a:pt x="19698" y="1774"/>
                    <a:pt x="19698" y="1648"/>
                  </a:cubicBezTo>
                  <a:cubicBezTo>
                    <a:pt x="19698" y="729"/>
                    <a:pt x="18970" y="1"/>
                    <a:pt x="1805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2528;p29"/>
            <p:cNvSpPr/>
            <p:nvPr/>
          </p:nvSpPr>
          <p:spPr>
            <a:xfrm>
              <a:off x="7654053" y="2314934"/>
              <a:ext cx="534638" cy="326452"/>
            </a:xfrm>
            <a:custGeom>
              <a:avLst/>
              <a:gdLst/>
              <a:ahLst/>
              <a:cxnLst/>
              <a:rect l="l" t="t" r="r" b="b"/>
              <a:pathLst>
                <a:path w="16184" h="9882" extrusionOk="0">
                  <a:moveTo>
                    <a:pt x="1553" y="1"/>
                  </a:moveTo>
                  <a:cubicBezTo>
                    <a:pt x="698" y="1"/>
                    <a:pt x="1" y="698"/>
                    <a:pt x="1" y="1553"/>
                  </a:cubicBezTo>
                  <a:lnTo>
                    <a:pt x="1" y="7633"/>
                  </a:lnTo>
                  <a:cubicBezTo>
                    <a:pt x="1" y="7823"/>
                    <a:pt x="33" y="9090"/>
                    <a:pt x="33" y="9882"/>
                  </a:cubicBezTo>
                  <a:cubicBezTo>
                    <a:pt x="64" y="9882"/>
                    <a:pt x="761" y="7697"/>
                    <a:pt x="824" y="7538"/>
                  </a:cubicBezTo>
                  <a:lnTo>
                    <a:pt x="1616" y="4846"/>
                  </a:lnTo>
                  <a:cubicBezTo>
                    <a:pt x="1616" y="4846"/>
                    <a:pt x="1616" y="4846"/>
                    <a:pt x="1616" y="4815"/>
                  </a:cubicBezTo>
                  <a:cubicBezTo>
                    <a:pt x="1901" y="3801"/>
                    <a:pt x="2820" y="3105"/>
                    <a:pt x="3865" y="3105"/>
                  </a:cubicBezTo>
                  <a:lnTo>
                    <a:pt x="16184" y="3105"/>
                  </a:lnTo>
                  <a:cubicBezTo>
                    <a:pt x="16184" y="2851"/>
                    <a:pt x="16184" y="2693"/>
                    <a:pt x="16152" y="2566"/>
                  </a:cubicBezTo>
                  <a:cubicBezTo>
                    <a:pt x="15931" y="1964"/>
                    <a:pt x="15360" y="1553"/>
                    <a:pt x="14695" y="1553"/>
                  </a:cubicBezTo>
                  <a:lnTo>
                    <a:pt x="7507" y="1553"/>
                  </a:lnTo>
                  <a:lnTo>
                    <a:pt x="6081" y="128"/>
                  </a:lnTo>
                  <a:cubicBezTo>
                    <a:pt x="6018" y="33"/>
                    <a:pt x="5923" y="1"/>
                    <a:pt x="579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2529;p29"/>
            <p:cNvSpPr/>
            <p:nvPr/>
          </p:nvSpPr>
          <p:spPr>
            <a:xfrm>
              <a:off x="7828775" y="2323325"/>
              <a:ext cx="273100" cy="273067"/>
            </a:xfrm>
            <a:custGeom>
              <a:avLst/>
              <a:gdLst/>
              <a:ahLst/>
              <a:cxnLst/>
              <a:rect l="l" t="t" r="r" b="b"/>
              <a:pathLst>
                <a:path w="8267" h="8266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cubicBezTo>
                    <a:pt x="1" y="6429"/>
                    <a:pt x="1837" y="8266"/>
                    <a:pt x="4118" y="8266"/>
                  </a:cubicBezTo>
                  <a:cubicBezTo>
                    <a:pt x="6398" y="8266"/>
                    <a:pt x="8266" y="6429"/>
                    <a:pt x="8266" y="4117"/>
                  </a:cubicBezTo>
                  <a:cubicBezTo>
                    <a:pt x="8266" y="1837"/>
                    <a:pt x="6398" y="0"/>
                    <a:pt x="4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" name="Google Shape;2530;p29"/>
            <p:cNvSpPr/>
            <p:nvPr/>
          </p:nvSpPr>
          <p:spPr>
            <a:xfrm>
              <a:off x="7902013" y="2386092"/>
              <a:ext cx="125566" cy="147270"/>
            </a:xfrm>
            <a:custGeom>
              <a:avLst/>
              <a:gdLst/>
              <a:ahLst/>
              <a:cxnLst/>
              <a:rect l="l" t="t" r="r" b="b"/>
              <a:pathLst>
                <a:path w="3801" h="4458" extrusionOk="0">
                  <a:moveTo>
                    <a:pt x="1426" y="0"/>
                  </a:moveTo>
                  <a:cubicBezTo>
                    <a:pt x="1267" y="0"/>
                    <a:pt x="1141" y="127"/>
                    <a:pt x="1141" y="285"/>
                  </a:cubicBezTo>
                  <a:lnTo>
                    <a:pt x="1141" y="1932"/>
                  </a:lnTo>
                  <a:lnTo>
                    <a:pt x="349" y="1932"/>
                  </a:lnTo>
                  <a:cubicBezTo>
                    <a:pt x="127" y="1932"/>
                    <a:pt x="1" y="2186"/>
                    <a:pt x="159" y="2376"/>
                  </a:cubicBezTo>
                  <a:lnTo>
                    <a:pt x="1679" y="4339"/>
                  </a:lnTo>
                  <a:cubicBezTo>
                    <a:pt x="1742" y="4418"/>
                    <a:pt x="1821" y="4458"/>
                    <a:pt x="1901" y="4458"/>
                  </a:cubicBezTo>
                  <a:cubicBezTo>
                    <a:pt x="1980" y="4458"/>
                    <a:pt x="2059" y="4418"/>
                    <a:pt x="2122" y="4339"/>
                  </a:cubicBezTo>
                  <a:lnTo>
                    <a:pt x="3674" y="2376"/>
                  </a:lnTo>
                  <a:cubicBezTo>
                    <a:pt x="3801" y="2186"/>
                    <a:pt x="3674" y="1932"/>
                    <a:pt x="3452" y="1932"/>
                  </a:cubicBezTo>
                  <a:lnTo>
                    <a:pt x="2661" y="1932"/>
                  </a:lnTo>
                  <a:lnTo>
                    <a:pt x="2661" y="285"/>
                  </a:lnTo>
                  <a:cubicBezTo>
                    <a:pt x="2661" y="127"/>
                    <a:pt x="2534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" name="Google Shape;2531;p29"/>
            <p:cNvSpPr/>
            <p:nvPr/>
          </p:nvSpPr>
          <p:spPr>
            <a:xfrm>
              <a:off x="7487721" y="2228548"/>
              <a:ext cx="231245" cy="214430"/>
            </a:xfrm>
            <a:custGeom>
              <a:avLst/>
              <a:gdLst/>
              <a:ahLst/>
              <a:cxnLst/>
              <a:rect l="l" t="t" r="r" b="b"/>
              <a:pathLst>
                <a:path w="7000" h="6491" extrusionOk="0">
                  <a:moveTo>
                    <a:pt x="3486" y="0"/>
                  </a:moveTo>
                  <a:cubicBezTo>
                    <a:pt x="1935" y="0"/>
                    <a:pt x="572" y="1129"/>
                    <a:pt x="317" y="2711"/>
                  </a:cubicBezTo>
                  <a:cubicBezTo>
                    <a:pt x="1" y="4484"/>
                    <a:pt x="1204" y="6163"/>
                    <a:pt x="2977" y="6448"/>
                  </a:cubicBezTo>
                  <a:cubicBezTo>
                    <a:pt x="3156" y="6477"/>
                    <a:pt x="3334" y="6491"/>
                    <a:pt x="3510" y="6491"/>
                  </a:cubicBezTo>
                  <a:cubicBezTo>
                    <a:pt x="5075" y="6491"/>
                    <a:pt x="6458" y="5382"/>
                    <a:pt x="6714" y="3788"/>
                  </a:cubicBezTo>
                  <a:cubicBezTo>
                    <a:pt x="6999" y="2014"/>
                    <a:pt x="5828" y="336"/>
                    <a:pt x="4054" y="51"/>
                  </a:cubicBezTo>
                  <a:cubicBezTo>
                    <a:pt x="3863" y="17"/>
                    <a:pt x="3673" y="0"/>
                    <a:pt x="34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2532;p29"/>
            <p:cNvSpPr/>
            <p:nvPr/>
          </p:nvSpPr>
          <p:spPr>
            <a:xfrm>
              <a:off x="8201211" y="2460784"/>
              <a:ext cx="231245" cy="214463"/>
            </a:xfrm>
            <a:custGeom>
              <a:avLst/>
              <a:gdLst/>
              <a:ahLst/>
              <a:cxnLst/>
              <a:rect l="l" t="t" r="r" b="b"/>
              <a:pathLst>
                <a:path w="7000" h="6492" extrusionOk="0">
                  <a:moveTo>
                    <a:pt x="3486" y="1"/>
                  </a:moveTo>
                  <a:cubicBezTo>
                    <a:pt x="1935" y="1"/>
                    <a:pt x="572" y="1129"/>
                    <a:pt x="318" y="2711"/>
                  </a:cubicBezTo>
                  <a:cubicBezTo>
                    <a:pt x="1" y="4453"/>
                    <a:pt x="1204" y="6132"/>
                    <a:pt x="2978" y="6448"/>
                  </a:cubicBezTo>
                  <a:cubicBezTo>
                    <a:pt x="3153" y="6477"/>
                    <a:pt x="3328" y="6491"/>
                    <a:pt x="3501" y="6491"/>
                  </a:cubicBezTo>
                  <a:cubicBezTo>
                    <a:pt x="5044" y="6491"/>
                    <a:pt x="6430" y="5383"/>
                    <a:pt x="6715" y="3788"/>
                  </a:cubicBezTo>
                  <a:cubicBezTo>
                    <a:pt x="7000" y="2015"/>
                    <a:pt x="5828" y="336"/>
                    <a:pt x="4055" y="51"/>
                  </a:cubicBezTo>
                  <a:cubicBezTo>
                    <a:pt x="3863" y="17"/>
                    <a:pt x="3673" y="1"/>
                    <a:pt x="34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2533;p29"/>
            <p:cNvSpPr/>
            <p:nvPr/>
          </p:nvSpPr>
          <p:spPr>
            <a:xfrm>
              <a:off x="7536911" y="2280016"/>
              <a:ext cx="127647" cy="116581"/>
            </a:xfrm>
            <a:custGeom>
              <a:avLst/>
              <a:gdLst/>
              <a:ahLst/>
              <a:cxnLst/>
              <a:rect l="l" t="t" r="r" b="b"/>
              <a:pathLst>
                <a:path w="3864" h="3529" extrusionOk="0">
                  <a:moveTo>
                    <a:pt x="1475" y="0"/>
                  </a:moveTo>
                  <a:cubicBezTo>
                    <a:pt x="1459" y="0"/>
                    <a:pt x="1442" y="4"/>
                    <a:pt x="1425" y="13"/>
                  </a:cubicBezTo>
                  <a:cubicBezTo>
                    <a:pt x="1393" y="45"/>
                    <a:pt x="1362" y="108"/>
                    <a:pt x="1393" y="171"/>
                  </a:cubicBezTo>
                  <a:lnTo>
                    <a:pt x="1457" y="361"/>
                  </a:lnTo>
                  <a:cubicBezTo>
                    <a:pt x="1235" y="393"/>
                    <a:pt x="1077" y="583"/>
                    <a:pt x="1077" y="836"/>
                  </a:cubicBezTo>
                  <a:lnTo>
                    <a:pt x="1077" y="868"/>
                  </a:lnTo>
                  <a:lnTo>
                    <a:pt x="950" y="868"/>
                  </a:lnTo>
                  <a:cubicBezTo>
                    <a:pt x="855" y="868"/>
                    <a:pt x="792" y="963"/>
                    <a:pt x="792" y="1058"/>
                  </a:cubicBezTo>
                  <a:lnTo>
                    <a:pt x="792" y="1153"/>
                  </a:lnTo>
                  <a:cubicBezTo>
                    <a:pt x="570" y="1121"/>
                    <a:pt x="412" y="900"/>
                    <a:pt x="412" y="678"/>
                  </a:cubicBezTo>
                  <a:lnTo>
                    <a:pt x="412" y="551"/>
                  </a:lnTo>
                  <a:cubicBezTo>
                    <a:pt x="412" y="488"/>
                    <a:pt x="348" y="425"/>
                    <a:pt x="285" y="425"/>
                  </a:cubicBezTo>
                  <a:cubicBezTo>
                    <a:pt x="222" y="425"/>
                    <a:pt x="190" y="488"/>
                    <a:pt x="190" y="551"/>
                  </a:cubicBezTo>
                  <a:lnTo>
                    <a:pt x="190" y="678"/>
                  </a:lnTo>
                  <a:cubicBezTo>
                    <a:pt x="190" y="1026"/>
                    <a:pt x="443" y="1343"/>
                    <a:pt x="792" y="1375"/>
                  </a:cubicBezTo>
                  <a:lnTo>
                    <a:pt x="792" y="1628"/>
                  </a:lnTo>
                  <a:lnTo>
                    <a:pt x="95" y="1628"/>
                  </a:lnTo>
                  <a:cubicBezTo>
                    <a:pt x="32" y="1628"/>
                    <a:pt x="0" y="1660"/>
                    <a:pt x="0" y="1723"/>
                  </a:cubicBezTo>
                  <a:cubicBezTo>
                    <a:pt x="0" y="1786"/>
                    <a:pt x="63" y="1850"/>
                    <a:pt x="95" y="1850"/>
                  </a:cubicBezTo>
                  <a:lnTo>
                    <a:pt x="792" y="1850"/>
                  </a:lnTo>
                  <a:lnTo>
                    <a:pt x="792" y="2071"/>
                  </a:lnTo>
                  <a:cubicBezTo>
                    <a:pt x="443" y="2135"/>
                    <a:pt x="190" y="2420"/>
                    <a:pt x="190" y="2768"/>
                  </a:cubicBezTo>
                  <a:lnTo>
                    <a:pt x="190" y="2926"/>
                  </a:lnTo>
                  <a:cubicBezTo>
                    <a:pt x="190" y="2990"/>
                    <a:pt x="222" y="3053"/>
                    <a:pt x="285" y="3053"/>
                  </a:cubicBezTo>
                  <a:cubicBezTo>
                    <a:pt x="348" y="3053"/>
                    <a:pt x="412" y="2990"/>
                    <a:pt x="412" y="2926"/>
                  </a:cubicBezTo>
                  <a:lnTo>
                    <a:pt x="412" y="2768"/>
                  </a:lnTo>
                  <a:cubicBezTo>
                    <a:pt x="412" y="2546"/>
                    <a:pt x="570" y="2356"/>
                    <a:pt x="792" y="2293"/>
                  </a:cubicBezTo>
                  <a:lnTo>
                    <a:pt x="792" y="2356"/>
                  </a:lnTo>
                  <a:cubicBezTo>
                    <a:pt x="792" y="3021"/>
                    <a:pt x="1298" y="3528"/>
                    <a:pt x="1932" y="3528"/>
                  </a:cubicBezTo>
                  <a:cubicBezTo>
                    <a:pt x="2565" y="3528"/>
                    <a:pt x="3104" y="3021"/>
                    <a:pt x="3104" y="2356"/>
                  </a:cubicBezTo>
                  <a:lnTo>
                    <a:pt x="3104" y="2293"/>
                  </a:lnTo>
                  <a:cubicBezTo>
                    <a:pt x="3294" y="2356"/>
                    <a:pt x="3452" y="2546"/>
                    <a:pt x="3452" y="2768"/>
                  </a:cubicBezTo>
                  <a:lnTo>
                    <a:pt x="3452" y="2926"/>
                  </a:lnTo>
                  <a:cubicBezTo>
                    <a:pt x="3452" y="2990"/>
                    <a:pt x="3515" y="3053"/>
                    <a:pt x="3579" y="3053"/>
                  </a:cubicBezTo>
                  <a:cubicBezTo>
                    <a:pt x="3642" y="3053"/>
                    <a:pt x="3674" y="2990"/>
                    <a:pt x="3674" y="2926"/>
                  </a:cubicBezTo>
                  <a:lnTo>
                    <a:pt x="3674" y="2768"/>
                  </a:lnTo>
                  <a:cubicBezTo>
                    <a:pt x="3674" y="2420"/>
                    <a:pt x="3420" y="2135"/>
                    <a:pt x="3072" y="2071"/>
                  </a:cubicBezTo>
                  <a:lnTo>
                    <a:pt x="3072" y="1850"/>
                  </a:lnTo>
                  <a:lnTo>
                    <a:pt x="3769" y="1850"/>
                  </a:lnTo>
                  <a:cubicBezTo>
                    <a:pt x="3832" y="1850"/>
                    <a:pt x="3864" y="1786"/>
                    <a:pt x="3864" y="1723"/>
                  </a:cubicBezTo>
                  <a:cubicBezTo>
                    <a:pt x="3864" y="1660"/>
                    <a:pt x="3800" y="1628"/>
                    <a:pt x="3737" y="1628"/>
                  </a:cubicBezTo>
                  <a:lnTo>
                    <a:pt x="3072" y="1628"/>
                  </a:lnTo>
                  <a:lnTo>
                    <a:pt x="3072" y="1375"/>
                  </a:lnTo>
                  <a:cubicBezTo>
                    <a:pt x="3420" y="1343"/>
                    <a:pt x="3674" y="1026"/>
                    <a:pt x="3674" y="678"/>
                  </a:cubicBezTo>
                  <a:lnTo>
                    <a:pt x="3674" y="551"/>
                  </a:lnTo>
                  <a:cubicBezTo>
                    <a:pt x="3674" y="488"/>
                    <a:pt x="3610" y="425"/>
                    <a:pt x="3579" y="425"/>
                  </a:cubicBezTo>
                  <a:cubicBezTo>
                    <a:pt x="3515" y="425"/>
                    <a:pt x="3452" y="488"/>
                    <a:pt x="3452" y="551"/>
                  </a:cubicBezTo>
                  <a:lnTo>
                    <a:pt x="3452" y="678"/>
                  </a:lnTo>
                  <a:cubicBezTo>
                    <a:pt x="3452" y="931"/>
                    <a:pt x="3294" y="1121"/>
                    <a:pt x="3072" y="1153"/>
                  </a:cubicBezTo>
                  <a:lnTo>
                    <a:pt x="3072" y="1058"/>
                  </a:lnTo>
                  <a:cubicBezTo>
                    <a:pt x="3072" y="963"/>
                    <a:pt x="3009" y="868"/>
                    <a:pt x="2882" y="868"/>
                  </a:cubicBezTo>
                  <a:lnTo>
                    <a:pt x="2787" y="868"/>
                  </a:lnTo>
                  <a:lnTo>
                    <a:pt x="2787" y="836"/>
                  </a:lnTo>
                  <a:cubicBezTo>
                    <a:pt x="2787" y="583"/>
                    <a:pt x="2629" y="393"/>
                    <a:pt x="2407" y="361"/>
                  </a:cubicBezTo>
                  <a:lnTo>
                    <a:pt x="2470" y="171"/>
                  </a:lnTo>
                  <a:cubicBezTo>
                    <a:pt x="2502" y="108"/>
                    <a:pt x="2470" y="45"/>
                    <a:pt x="2407" y="13"/>
                  </a:cubicBezTo>
                  <a:cubicBezTo>
                    <a:pt x="2375" y="13"/>
                    <a:pt x="2312" y="13"/>
                    <a:pt x="2280" y="76"/>
                  </a:cubicBezTo>
                  <a:lnTo>
                    <a:pt x="2154" y="330"/>
                  </a:lnTo>
                  <a:lnTo>
                    <a:pt x="1710" y="330"/>
                  </a:lnTo>
                  <a:lnTo>
                    <a:pt x="1583" y="76"/>
                  </a:lnTo>
                  <a:cubicBezTo>
                    <a:pt x="1560" y="30"/>
                    <a:pt x="1520" y="0"/>
                    <a:pt x="1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2534;p29"/>
            <p:cNvSpPr/>
            <p:nvPr/>
          </p:nvSpPr>
          <p:spPr>
            <a:xfrm>
              <a:off x="8248286" y="2503267"/>
              <a:ext cx="138152" cy="120347"/>
            </a:xfrm>
            <a:custGeom>
              <a:avLst/>
              <a:gdLst/>
              <a:ahLst/>
              <a:cxnLst/>
              <a:rect l="l" t="t" r="r" b="b"/>
              <a:pathLst>
                <a:path w="4182" h="3643" extrusionOk="0">
                  <a:moveTo>
                    <a:pt x="2091" y="760"/>
                  </a:moveTo>
                  <a:cubicBezTo>
                    <a:pt x="2218" y="760"/>
                    <a:pt x="2313" y="855"/>
                    <a:pt x="2313" y="982"/>
                  </a:cubicBezTo>
                  <a:lnTo>
                    <a:pt x="2313" y="1964"/>
                  </a:lnTo>
                  <a:cubicBezTo>
                    <a:pt x="2313" y="2091"/>
                    <a:pt x="2218" y="2217"/>
                    <a:pt x="2091" y="2217"/>
                  </a:cubicBezTo>
                  <a:cubicBezTo>
                    <a:pt x="1933" y="2217"/>
                    <a:pt x="1838" y="2091"/>
                    <a:pt x="1838" y="1964"/>
                  </a:cubicBezTo>
                  <a:lnTo>
                    <a:pt x="1838" y="982"/>
                  </a:lnTo>
                  <a:cubicBezTo>
                    <a:pt x="1838" y="855"/>
                    <a:pt x="1964" y="760"/>
                    <a:pt x="2091" y="760"/>
                  </a:cubicBezTo>
                  <a:close/>
                  <a:moveTo>
                    <a:pt x="2091" y="2439"/>
                  </a:moveTo>
                  <a:cubicBezTo>
                    <a:pt x="2281" y="2439"/>
                    <a:pt x="2440" y="2597"/>
                    <a:pt x="2440" y="2819"/>
                  </a:cubicBezTo>
                  <a:cubicBezTo>
                    <a:pt x="2440" y="3009"/>
                    <a:pt x="2281" y="3167"/>
                    <a:pt x="2091" y="3167"/>
                  </a:cubicBezTo>
                  <a:cubicBezTo>
                    <a:pt x="1869" y="3167"/>
                    <a:pt x="1711" y="3009"/>
                    <a:pt x="1711" y="2819"/>
                  </a:cubicBezTo>
                  <a:cubicBezTo>
                    <a:pt x="1711" y="2597"/>
                    <a:pt x="1869" y="2439"/>
                    <a:pt x="2091" y="2439"/>
                  </a:cubicBezTo>
                  <a:close/>
                  <a:moveTo>
                    <a:pt x="2091" y="0"/>
                  </a:moveTo>
                  <a:cubicBezTo>
                    <a:pt x="1869" y="0"/>
                    <a:pt x="1679" y="127"/>
                    <a:pt x="1553" y="285"/>
                  </a:cubicBezTo>
                  <a:lnTo>
                    <a:pt x="96" y="2756"/>
                  </a:lnTo>
                  <a:cubicBezTo>
                    <a:pt x="1" y="2946"/>
                    <a:pt x="1" y="3167"/>
                    <a:pt x="96" y="3357"/>
                  </a:cubicBezTo>
                  <a:cubicBezTo>
                    <a:pt x="191" y="3547"/>
                    <a:pt x="413" y="3642"/>
                    <a:pt x="634" y="3642"/>
                  </a:cubicBezTo>
                  <a:lnTo>
                    <a:pt x="3548" y="3642"/>
                  </a:lnTo>
                  <a:cubicBezTo>
                    <a:pt x="3770" y="3642"/>
                    <a:pt x="3960" y="3547"/>
                    <a:pt x="4055" y="3357"/>
                  </a:cubicBezTo>
                  <a:cubicBezTo>
                    <a:pt x="4181" y="3167"/>
                    <a:pt x="4181" y="2946"/>
                    <a:pt x="4055" y="2756"/>
                  </a:cubicBezTo>
                  <a:lnTo>
                    <a:pt x="2598" y="285"/>
                  </a:lnTo>
                  <a:cubicBezTo>
                    <a:pt x="2503" y="127"/>
                    <a:pt x="2313" y="0"/>
                    <a:pt x="20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67" name="Google Shape;128;p13"/>
          <p:cNvSpPr/>
          <p:nvPr/>
        </p:nvSpPr>
        <p:spPr>
          <a:xfrm>
            <a:off x="4624857" y="3152045"/>
            <a:ext cx="2965008" cy="538831"/>
          </a:xfrm>
          <a:custGeom>
            <a:avLst/>
            <a:gdLst/>
            <a:ahLst/>
            <a:cxnLst/>
            <a:rect l="l" t="t" r="r" b="b"/>
            <a:pathLst>
              <a:path w="70844" h="13650" extrusionOk="0">
                <a:moveTo>
                  <a:pt x="23340" y="0"/>
                </a:moveTo>
                <a:cubicBezTo>
                  <a:pt x="21123" y="0"/>
                  <a:pt x="19001" y="887"/>
                  <a:pt x="17418" y="2470"/>
                </a:cubicBezTo>
                <a:lnTo>
                  <a:pt x="9374" y="10483"/>
                </a:lnTo>
                <a:cubicBezTo>
                  <a:pt x="8012" y="11876"/>
                  <a:pt x="6144" y="12668"/>
                  <a:pt x="4180" y="12668"/>
                </a:cubicBezTo>
                <a:lnTo>
                  <a:pt x="0" y="12668"/>
                </a:lnTo>
                <a:lnTo>
                  <a:pt x="0" y="13649"/>
                </a:lnTo>
                <a:lnTo>
                  <a:pt x="4180" y="13649"/>
                </a:lnTo>
                <a:cubicBezTo>
                  <a:pt x="6429" y="13649"/>
                  <a:pt x="8519" y="12794"/>
                  <a:pt x="10102" y="11211"/>
                </a:cubicBezTo>
                <a:lnTo>
                  <a:pt x="18146" y="3167"/>
                </a:lnTo>
                <a:cubicBezTo>
                  <a:pt x="19571" y="1726"/>
                  <a:pt x="21456" y="1006"/>
                  <a:pt x="23344" y="1006"/>
                </a:cubicBezTo>
                <a:cubicBezTo>
                  <a:pt x="25232" y="1006"/>
                  <a:pt x="27125" y="1726"/>
                  <a:pt x="28566" y="3167"/>
                </a:cubicBezTo>
                <a:lnTo>
                  <a:pt x="32841" y="7474"/>
                </a:lnTo>
                <a:cubicBezTo>
                  <a:pt x="34424" y="9057"/>
                  <a:pt x="36546" y="9912"/>
                  <a:pt x="38763" y="9912"/>
                </a:cubicBezTo>
                <a:cubicBezTo>
                  <a:pt x="41011" y="9912"/>
                  <a:pt x="43102" y="9057"/>
                  <a:pt x="44685" y="7474"/>
                </a:cubicBezTo>
                <a:cubicBezTo>
                  <a:pt x="46079" y="6081"/>
                  <a:pt x="47947" y="5320"/>
                  <a:pt x="49910" y="5320"/>
                </a:cubicBezTo>
                <a:cubicBezTo>
                  <a:pt x="51874" y="5320"/>
                  <a:pt x="53711" y="6081"/>
                  <a:pt x="55104" y="7474"/>
                </a:cubicBezTo>
                <a:lnTo>
                  <a:pt x="55706" y="8076"/>
                </a:lnTo>
                <a:cubicBezTo>
                  <a:pt x="57337" y="9707"/>
                  <a:pt x="59482" y="10522"/>
                  <a:pt x="61628" y="10522"/>
                </a:cubicBezTo>
                <a:cubicBezTo>
                  <a:pt x="63774" y="10522"/>
                  <a:pt x="65919" y="9707"/>
                  <a:pt x="67550" y="8076"/>
                </a:cubicBezTo>
                <a:lnTo>
                  <a:pt x="70844" y="4782"/>
                </a:lnTo>
                <a:lnTo>
                  <a:pt x="70147" y="4054"/>
                </a:lnTo>
                <a:lnTo>
                  <a:pt x="66853" y="7379"/>
                </a:lnTo>
                <a:cubicBezTo>
                  <a:pt x="65412" y="8804"/>
                  <a:pt x="63528" y="9517"/>
                  <a:pt x="61644" y="9517"/>
                </a:cubicBezTo>
                <a:cubicBezTo>
                  <a:pt x="59760" y="9517"/>
                  <a:pt x="57875" y="8804"/>
                  <a:pt x="56434" y="7379"/>
                </a:cubicBezTo>
                <a:lnTo>
                  <a:pt x="55833" y="6746"/>
                </a:lnTo>
                <a:cubicBezTo>
                  <a:pt x="54249" y="5194"/>
                  <a:pt x="52127" y="4307"/>
                  <a:pt x="49910" y="4307"/>
                </a:cubicBezTo>
                <a:cubicBezTo>
                  <a:pt x="47662" y="4307"/>
                  <a:pt x="45572" y="5194"/>
                  <a:pt x="43988" y="6777"/>
                </a:cubicBezTo>
                <a:cubicBezTo>
                  <a:pt x="42547" y="8202"/>
                  <a:pt x="40663" y="8915"/>
                  <a:pt x="38779" y="8915"/>
                </a:cubicBezTo>
                <a:cubicBezTo>
                  <a:pt x="36894" y="8915"/>
                  <a:pt x="35010" y="8202"/>
                  <a:pt x="33569" y="6777"/>
                </a:cubicBezTo>
                <a:lnTo>
                  <a:pt x="29262" y="2470"/>
                </a:lnTo>
                <a:cubicBezTo>
                  <a:pt x="27679" y="887"/>
                  <a:pt x="25589" y="0"/>
                  <a:pt x="23340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2289;p26"/>
          <p:cNvSpPr/>
          <p:nvPr/>
        </p:nvSpPr>
        <p:spPr>
          <a:xfrm>
            <a:off x="8495334" y="1718595"/>
            <a:ext cx="352999" cy="339275"/>
          </a:xfrm>
          <a:custGeom>
            <a:avLst/>
            <a:gdLst/>
            <a:ahLst/>
            <a:cxnLst/>
            <a:rect l="l" t="t" r="r" b="b"/>
            <a:pathLst>
              <a:path w="7665" h="7367" extrusionOk="0">
                <a:moveTo>
                  <a:pt x="3825" y="2189"/>
                </a:moveTo>
                <a:cubicBezTo>
                  <a:pt x="4599" y="2189"/>
                  <a:pt x="5261" y="2773"/>
                  <a:pt x="5321" y="3587"/>
                </a:cubicBezTo>
                <a:cubicBezTo>
                  <a:pt x="5385" y="4410"/>
                  <a:pt x="4783" y="5139"/>
                  <a:pt x="3928" y="5202"/>
                </a:cubicBezTo>
                <a:cubicBezTo>
                  <a:pt x="3890" y="5205"/>
                  <a:pt x="3852" y="5206"/>
                  <a:pt x="3814" y="5206"/>
                </a:cubicBezTo>
                <a:cubicBezTo>
                  <a:pt x="3039" y="5206"/>
                  <a:pt x="2373" y="4594"/>
                  <a:pt x="2313" y="3808"/>
                </a:cubicBezTo>
                <a:cubicBezTo>
                  <a:pt x="2250" y="2985"/>
                  <a:pt x="2883" y="2257"/>
                  <a:pt x="3706" y="2193"/>
                </a:cubicBezTo>
                <a:cubicBezTo>
                  <a:pt x="3746" y="2190"/>
                  <a:pt x="3786" y="2189"/>
                  <a:pt x="3825" y="2189"/>
                </a:cubicBezTo>
                <a:close/>
                <a:moveTo>
                  <a:pt x="3784" y="1"/>
                </a:moveTo>
                <a:cubicBezTo>
                  <a:pt x="3706" y="1"/>
                  <a:pt x="3627" y="3"/>
                  <a:pt x="3548" y="8"/>
                </a:cubicBezTo>
                <a:cubicBezTo>
                  <a:pt x="1521" y="167"/>
                  <a:pt x="1" y="1940"/>
                  <a:pt x="159" y="3967"/>
                </a:cubicBezTo>
                <a:cubicBezTo>
                  <a:pt x="310" y="5896"/>
                  <a:pt x="1896" y="7367"/>
                  <a:pt x="3797" y="7367"/>
                </a:cubicBezTo>
                <a:cubicBezTo>
                  <a:pt x="3892" y="7367"/>
                  <a:pt x="3989" y="7363"/>
                  <a:pt x="4086" y="7355"/>
                </a:cubicBezTo>
                <a:cubicBezTo>
                  <a:pt x="6113" y="7229"/>
                  <a:pt x="7665" y="5455"/>
                  <a:pt x="7507" y="3428"/>
                </a:cubicBezTo>
                <a:cubicBezTo>
                  <a:pt x="7354" y="1481"/>
                  <a:pt x="5711" y="1"/>
                  <a:pt x="378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2287;p26"/>
          <p:cNvSpPr/>
          <p:nvPr/>
        </p:nvSpPr>
        <p:spPr>
          <a:xfrm>
            <a:off x="1075507" y="1719032"/>
            <a:ext cx="347176" cy="338400"/>
          </a:xfrm>
          <a:custGeom>
            <a:avLst/>
            <a:gdLst/>
            <a:ahLst/>
            <a:cxnLst/>
            <a:rect l="l" t="t" r="r" b="b"/>
            <a:pathLst>
              <a:path w="7380" h="7348" extrusionOk="0">
                <a:moveTo>
                  <a:pt x="3706" y="2154"/>
                </a:moveTo>
                <a:cubicBezTo>
                  <a:pt x="4529" y="2154"/>
                  <a:pt x="5195" y="2850"/>
                  <a:pt x="5195" y="3674"/>
                </a:cubicBezTo>
                <a:cubicBezTo>
                  <a:pt x="5195" y="4497"/>
                  <a:pt x="4529" y="5194"/>
                  <a:pt x="3706" y="5194"/>
                </a:cubicBezTo>
                <a:cubicBezTo>
                  <a:pt x="2851" y="5194"/>
                  <a:pt x="2186" y="4497"/>
                  <a:pt x="2186" y="3674"/>
                </a:cubicBezTo>
                <a:cubicBezTo>
                  <a:pt x="2186" y="2850"/>
                  <a:pt x="2851" y="2154"/>
                  <a:pt x="3706" y="2154"/>
                </a:cubicBezTo>
                <a:close/>
                <a:moveTo>
                  <a:pt x="3706" y="0"/>
                </a:moveTo>
                <a:cubicBezTo>
                  <a:pt x="1648" y="0"/>
                  <a:pt x="1" y="1647"/>
                  <a:pt x="1" y="3674"/>
                </a:cubicBezTo>
                <a:cubicBezTo>
                  <a:pt x="1" y="5701"/>
                  <a:pt x="1648" y="7347"/>
                  <a:pt x="3706" y="7347"/>
                </a:cubicBezTo>
                <a:cubicBezTo>
                  <a:pt x="5733" y="7347"/>
                  <a:pt x="7380" y="5701"/>
                  <a:pt x="7380" y="3674"/>
                </a:cubicBezTo>
                <a:cubicBezTo>
                  <a:pt x="7380" y="1647"/>
                  <a:pt x="5733" y="0"/>
                  <a:pt x="370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7429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trí tuệ nhân tạo “bá đạo” nhất thế giới g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Ôtô điện Tesla: hai mặt của một sản phẩm hiện đại - Blog Xe Hơi Carmu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iri iPhone là gì? Cách sử dụng Siri iPhone để thao thông minh hơ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12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oogle Lens: real-time answers to questions about the world around yo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430" y="-19532"/>
            <a:ext cx="12250860" cy="6897063"/>
          </a:xfrm>
          <a:prstGeom prst="rect">
            <a:avLst/>
          </a:prstGeom>
        </p:spPr>
      </p:pic>
      <p:pic>
        <p:nvPicPr>
          <p:cNvPr id="7" name="Picture 2" descr="https://cdn.discordapp.com/attachments/1061290806448771185/1061328967983972402/Chat20GP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" y="-126773"/>
            <a:ext cx="12226724" cy="700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.discordapp.com/attachments/1061290806448771185/1061329227489738862/61aa38a75d47cc0018e9366b-198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30" y="-126774"/>
            <a:ext cx="12347354" cy="701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19983" y="-171953"/>
            <a:ext cx="12831966" cy="720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8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BC02FC6-DC6A-C104-3B04-8219BF089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17" y="2195715"/>
            <a:ext cx="2853473" cy="284237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759364" y="2199651"/>
            <a:ext cx="4107133" cy="3291868"/>
            <a:chOff x="3043941" y="1663593"/>
            <a:chExt cx="3080350" cy="2468901"/>
          </a:xfrm>
        </p:grpSpPr>
        <p:sp>
          <p:nvSpPr>
            <p:cNvPr id="5155" name="Google Shape;5155;p43"/>
            <p:cNvSpPr/>
            <p:nvPr/>
          </p:nvSpPr>
          <p:spPr>
            <a:xfrm>
              <a:off x="3432680" y="1795111"/>
              <a:ext cx="2273374" cy="2071100"/>
            </a:xfrm>
            <a:custGeom>
              <a:avLst/>
              <a:gdLst/>
              <a:ahLst/>
              <a:cxnLst/>
              <a:rect l="l" t="t" r="r" b="b"/>
              <a:pathLst>
                <a:path w="70750" h="64455" extrusionOk="0">
                  <a:moveTo>
                    <a:pt x="35375" y="1"/>
                  </a:moveTo>
                  <a:cubicBezTo>
                    <a:pt x="27125" y="1"/>
                    <a:pt x="18875" y="3144"/>
                    <a:pt x="12573" y="9430"/>
                  </a:cubicBezTo>
                  <a:cubicBezTo>
                    <a:pt x="0" y="22034"/>
                    <a:pt x="0" y="42429"/>
                    <a:pt x="12573" y="55001"/>
                  </a:cubicBezTo>
                  <a:cubicBezTo>
                    <a:pt x="18875" y="61304"/>
                    <a:pt x="27125" y="64455"/>
                    <a:pt x="35375" y="64455"/>
                  </a:cubicBezTo>
                  <a:cubicBezTo>
                    <a:pt x="43625" y="64455"/>
                    <a:pt x="51874" y="61304"/>
                    <a:pt x="58177" y="55001"/>
                  </a:cubicBezTo>
                  <a:cubicBezTo>
                    <a:pt x="70749" y="42429"/>
                    <a:pt x="70749" y="22034"/>
                    <a:pt x="58177" y="9430"/>
                  </a:cubicBezTo>
                  <a:cubicBezTo>
                    <a:pt x="51874" y="3144"/>
                    <a:pt x="43625" y="1"/>
                    <a:pt x="353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6" name="Google Shape;5156;p43"/>
            <p:cNvSpPr/>
            <p:nvPr/>
          </p:nvSpPr>
          <p:spPr>
            <a:xfrm>
              <a:off x="3402154" y="1663593"/>
              <a:ext cx="2334426" cy="2334394"/>
            </a:xfrm>
            <a:custGeom>
              <a:avLst/>
              <a:gdLst/>
              <a:ahLst/>
              <a:cxnLst/>
              <a:rect l="l" t="t" r="r" b="b"/>
              <a:pathLst>
                <a:path w="72650" h="72649" extrusionOk="0">
                  <a:moveTo>
                    <a:pt x="36325" y="349"/>
                  </a:moveTo>
                  <a:cubicBezTo>
                    <a:pt x="56150" y="349"/>
                    <a:pt x="72301" y="16500"/>
                    <a:pt x="72301" y="36325"/>
                  </a:cubicBezTo>
                  <a:cubicBezTo>
                    <a:pt x="72301" y="56149"/>
                    <a:pt x="56150" y="72300"/>
                    <a:pt x="36325" y="72300"/>
                  </a:cubicBezTo>
                  <a:cubicBezTo>
                    <a:pt x="16500" y="72300"/>
                    <a:pt x="349" y="56149"/>
                    <a:pt x="349" y="36325"/>
                  </a:cubicBezTo>
                  <a:cubicBezTo>
                    <a:pt x="349" y="16500"/>
                    <a:pt x="16500" y="349"/>
                    <a:pt x="36325" y="349"/>
                  </a:cubicBezTo>
                  <a:close/>
                  <a:moveTo>
                    <a:pt x="36325" y="0"/>
                  </a:moveTo>
                  <a:cubicBezTo>
                    <a:pt x="31416" y="0"/>
                    <a:pt x="26666" y="982"/>
                    <a:pt x="22200" y="2851"/>
                  </a:cubicBezTo>
                  <a:cubicBezTo>
                    <a:pt x="17862" y="4687"/>
                    <a:pt x="13998" y="7316"/>
                    <a:pt x="10641" y="10641"/>
                  </a:cubicBezTo>
                  <a:cubicBezTo>
                    <a:pt x="7316" y="13966"/>
                    <a:pt x="4687" y="17862"/>
                    <a:pt x="2851" y="22200"/>
                  </a:cubicBezTo>
                  <a:cubicBezTo>
                    <a:pt x="982" y="26666"/>
                    <a:pt x="0" y="31416"/>
                    <a:pt x="0" y="36325"/>
                  </a:cubicBezTo>
                  <a:cubicBezTo>
                    <a:pt x="0" y="41233"/>
                    <a:pt x="982" y="45984"/>
                    <a:pt x="2851" y="50449"/>
                  </a:cubicBezTo>
                  <a:cubicBezTo>
                    <a:pt x="4687" y="54787"/>
                    <a:pt x="7316" y="58683"/>
                    <a:pt x="10641" y="62008"/>
                  </a:cubicBezTo>
                  <a:cubicBezTo>
                    <a:pt x="13966" y="65333"/>
                    <a:pt x="17862" y="67962"/>
                    <a:pt x="22200" y="69799"/>
                  </a:cubicBezTo>
                  <a:cubicBezTo>
                    <a:pt x="26666" y="71667"/>
                    <a:pt x="31416" y="72649"/>
                    <a:pt x="36325" y="72649"/>
                  </a:cubicBezTo>
                  <a:cubicBezTo>
                    <a:pt x="41234" y="72649"/>
                    <a:pt x="45984" y="71667"/>
                    <a:pt x="50449" y="69799"/>
                  </a:cubicBezTo>
                  <a:cubicBezTo>
                    <a:pt x="54788" y="67962"/>
                    <a:pt x="58683" y="65333"/>
                    <a:pt x="62008" y="62008"/>
                  </a:cubicBezTo>
                  <a:cubicBezTo>
                    <a:pt x="65334" y="58683"/>
                    <a:pt x="67962" y="54787"/>
                    <a:pt x="69799" y="50449"/>
                  </a:cubicBezTo>
                  <a:cubicBezTo>
                    <a:pt x="71667" y="45984"/>
                    <a:pt x="72649" y="41233"/>
                    <a:pt x="72649" y="36325"/>
                  </a:cubicBezTo>
                  <a:cubicBezTo>
                    <a:pt x="72649" y="31416"/>
                    <a:pt x="71667" y="26666"/>
                    <a:pt x="69799" y="22200"/>
                  </a:cubicBezTo>
                  <a:cubicBezTo>
                    <a:pt x="67962" y="17862"/>
                    <a:pt x="65334" y="13966"/>
                    <a:pt x="62008" y="10641"/>
                  </a:cubicBezTo>
                  <a:cubicBezTo>
                    <a:pt x="58683" y="7316"/>
                    <a:pt x="54788" y="4687"/>
                    <a:pt x="50449" y="2851"/>
                  </a:cubicBezTo>
                  <a:cubicBezTo>
                    <a:pt x="45984" y="982"/>
                    <a:pt x="41234" y="0"/>
                    <a:pt x="363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7" name="Google Shape;5157;p43"/>
            <p:cNvSpPr/>
            <p:nvPr/>
          </p:nvSpPr>
          <p:spPr>
            <a:xfrm>
              <a:off x="3043941" y="3236736"/>
              <a:ext cx="3080350" cy="895758"/>
            </a:xfrm>
            <a:custGeom>
              <a:avLst/>
              <a:gdLst/>
              <a:ahLst/>
              <a:cxnLst/>
              <a:rect l="l" t="t" r="r" b="b"/>
              <a:pathLst>
                <a:path w="95864" h="27877" extrusionOk="0">
                  <a:moveTo>
                    <a:pt x="34067" y="0"/>
                  </a:moveTo>
                  <a:cubicBezTo>
                    <a:pt x="32123" y="0"/>
                    <a:pt x="30166" y="426"/>
                    <a:pt x="28535" y="1459"/>
                  </a:cubicBezTo>
                  <a:cubicBezTo>
                    <a:pt x="26286" y="2948"/>
                    <a:pt x="24956" y="5386"/>
                    <a:pt x="22993" y="7223"/>
                  </a:cubicBezTo>
                  <a:cubicBezTo>
                    <a:pt x="22074" y="8046"/>
                    <a:pt x="20934" y="8490"/>
                    <a:pt x="20079" y="9313"/>
                  </a:cubicBezTo>
                  <a:cubicBezTo>
                    <a:pt x="19161" y="10168"/>
                    <a:pt x="18749" y="11308"/>
                    <a:pt x="17482" y="11815"/>
                  </a:cubicBezTo>
                  <a:cubicBezTo>
                    <a:pt x="15329" y="12638"/>
                    <a:pt x="12827" y="12543"/>
                    <a:pt x="10547" y="12797"/>
                  </a:cubicBezTo>
                  <a:cubicBezTo>
                    <a:pt x="8457" y="13050"/>
                    <a:pt x="6335" y="13620"/>
                    <a:pt x="4561" y="14792"/>
                  </a:cubicBezTo>
                  <a:cubicBezTo>
                    <a:pt x="1743" y="16724"/>
                    <a:pt x="1" y="20429"/>
                    <a:pt x="2503" y="23374"/>
                  </a:cubicBezTo>
                  <a:cubicBezTo>
                    <a:pt x="3548" y="24546"/>
                    <a:pt x="5036" y="25211"/>
                    <a:pt x="6556" y="25749"/>
                  </a:cubicBezTo>
                  <a:cubicBezTo>
                    <a:pt x="12215" y="27664"/>
                    <a:pt x="18312" y="27877"/>
                    <a:pt x="24312" y="27877"/>
                  </a:cubicBezTo>
                  <a:cubicBezTo>
                    <a:pt x="24961" y="27877"/>
                    <a:pt x="25609" y="27874"/>
                    <a:pt x="26255" y="27871"/>
                  </a:cubicBezTo>
                  <a:cubicBezTo>
                    <a:pt x="40474" y="27871"/>
                    <a:pt x="54693" y="27839"/>
                    <a:pt x="68913" y="27808"/>
                  </a:cubicBezTo>
                  <a:cubicBezTo>
                    <a:pt x="75722" y="27808"/>
                    <a:pt x="82689" y="27744"/>
                    <a:pt x="89023" y="25338"/>
                  </a:cubicBezTo>
                  <a:cubicBezTo>
                    <a:pt x="92728" y="23881"/>
                    <a:pt x="95863" y="19954"/>
                    <a:pt x="91588" y="16819"/>
                  </a:cubicBezTo>
                  <a:cubicBezTo>
                    <a:pt x="90226" y="15805"/>
                    <a:pt x="88548" y="15393"/>
                    <a:pt x="86901" y="14918"/>
                  </a:cubicBezTo>
                  <a:cubicBezTo>
                    <a:pt x="85286" y="14475"/>
                    <a:pt x="83607" y="13937"/>
                    <a:pt x="82372" y="12765"/>
                  </a:cubicBezTo>
                  <a:cubicBezTo>
                    <a:pt x="81074" y="11530"/>
                    <a:pt x="80345" y="9693"/>
                    <a:pt x="78762" y="8806"/>
                  </a:cubicBezTo>
                  <a:cubicBezTo>
                    <a:pt x="78023" y="8382"/>
                    <a:pt x="77228" y="8246"/>
                    <a:pt x="76413" y="8246"/>
                  </a:cubicBezTo>
                  <a:cubicBezTo>
                    <a:pt x="75098" y="8246"/>
                    <a:pt x="73731" y="8601"/>
                    <a:pt x="72460" y="8680"/>
                  </a:cubicBezTo>
                  <a:cubicBezTo>
                    <a:pt x="72289" y="8689"/>
                    <a:pt x="72116" y="8693"/>
                    <a:pt x="71940" y="8693"/>
                  </a:cubicBezTo>
                  <a:cubicBezTo>
                    <a:pt x="70228" y="8693"/>
                    <a:pt x="68325" y="8269"/>
                    <a:pt x="66918" y="7350"/>
                  </a:cubicBezTo>
                  <a:cubicBezTo>
                    <a:pt x="64004" y="5418"/>
                    <a:pt x="62927" y="1047"/>
                    <a:pt x="59539" y="224"/>
                  </a:cubicBezTo>
                  <a:cubicBezTo>
                    <a:pt x="59176" y="136"/>
                    <a:pt x="58816" y="97"/>
                    <a:pt x="58459" y="97"/>
                  </a:cubicBezTo>
                  <a:cubicBezTo>
                    <a:pt x="56379" y="97"/>
                    <a:pt x="54372" y="1422"/>
                    <a:pt x="52318" y="2124"/>
                  </a:cubicBezTo>
                  <a:cubicBezTo>
                    <a:pt x="51215" y="2512"/>
                    <a:pt x="50205" y="2666"/>
                    <a:pt x="49236" y="2666"/>
                  </a:cubicBezTo>
                  <a:cubicBezTo>
                    <a:pt x="47118" y="2666"/>
                    <a:pt x="45194" y="1931"/>
                    <a:pt x="42912" y="1301"/>
                  </a:cubicBezTo>
                  <a:cubicBezTo>
                    <a:pt x="40506" y="636"/>
                    <a:pt x="37497" y="192"/>
                    <a:pt x="35027" y="34"/>
                  </a:cubicBezTo>
                  <a:cubicBezTo>
                    <a:pt x="34708" y="12"/>
                    <a:pt x="34388" y="0"/>
                    <a:pt x="340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8" name="Google Shape;5158;p43"/>
            <p:cNvSpPr/>
            <p:nvPr/>
          </p:nvSpPr>
          <p:spPr>
            <a:xfrm>
              <a:off x="3657575" y="3353827"/>
              <a:ext cx="2056" cy="14267"/>
            </a:xfrm>
            <a:custGeom>
              <a:avLst/>
              <a:gdLst/>
              <a:ahLst/>
              <a:cxnLst/>
              <a:rect l="l" t="t" r="r" b="b"/>
              <a:pathLst>
                <a:path w="64" h="44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59"/>
                    <a:pt x="32" y="317"/>
                    <a:pt x="64" y="444"/>
                  </a:cubicBezTo>
                  <a:cubicBezTo>
                    <a:pt x="64" y="285"/>
                    <a:pt x="32" y="159"/>
                    <a:pt x="32" y="0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9" name="Google Shape;5159;p43"/>
            <p:cNvSpPr/>
            <p:nvPr/>
          </p:nvSpPr>
          <p:spPr>
            <a:xfrm>
              <a:off x="3647389" y="3355851"/>
              <a:ext cx="16323" cy="79399"/>
            </a:xfrm>
            <a:custGeom>
              <a:avLst/>
              <a:gdLst/>
              <a:ahLst/>
              <a:cxnLst/>
              <a:rect l="l" t="t" r="r" b="b"/>
              <a:pathLst>
                <a:path w="508" h="2471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824"/>
                    <a:pt x="96" y="1647"/>
                    <a:pt x="159" y="2471"/>
                  </a:cubicBezTo>
                  <a:lnTo>
                    <a:pt x="507" y="2439"/>
                  </a:lnTo>
                  <a:cubicBezTo>
                    <a:pt x="444" y="1806"/>
                    <a:pt x="412" y="1141"/>
                    <a:pt x="381" y="476"/>
                  </a:cubicBezTo>
                  <a:cubicBezTo>
                    <a:pt x="254" y="317"/>
                    <a:pt x="127" y="159"/>
                    <a:pt x="1" y="1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0" name="Google Shape;5160;p43"/>
            <p:cNvSpPr/>
            <p:nvPr/>
          </p:nvSpPr>
          <p:spPr>
            <a:xfrm>
              <a:off x="4012704" y="2650671"/>
              <a:ext cx="4113" cy="9190"/>
            </a:xfrm>
            <a:custGeom>
              <a:avLst/>
              <a:gdLst/>
              <a:ahLst/>
              <a:cxnLst/>
              <a:rect l="l" t="t" r="r" b="b"/>
              <a:pathLst>
                <a:path w="128" h="286" extrusionOk="0">
                  <a:moveTo>
                    <a:pt x="96" y="0"/>
                  </a:moveTo>
                  <a:cubicBezTo>
                    <a:pt x="64" y="95"/>
                    <a:pt x="33" y="190"/>
                    <a:pt x="1" y="285"/>
                  </a:cubicBezTo>
                  <a:cubicBezTo>
                    <a:pt x="64" y="285"/>
                    <a:pt x="96" y="285"/>
                    <a:pt x="128" y="25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1" name="Google Shape;5161;p43"/>
            <p:cNvSpPr/>
            <p:nvPr/>
          </p:nvSpPr>
          <p:spPr>
            <a:xfrm>
              <a:off x="3659600" y="3368061"/>
              <a:ext cx="4113" cy="8194"/>
            </a:xfrm>
            <a:custGeom>
              <a:avLst/>
              <a:gdLst/>
              <a:ahLst/>
              <a:cxnLst/>
              <a:rect l="l" t="t" r="r" b="b"/>
              <a:pathLst>
                <a:path w="128" h="255" extrusionOk="0">
                  <a:moveTo>
                    <a:pt x="1" y="1"/>
                  </a:moveTo>
                  <a:cubicBezTo>
                    <a:pt x="1" y="32"/>
                    <a:pt x="1" y="64"/>
                    <a:pt x="1" y="96"/>
                  </a:cubicBezTo>
                  <a:cubicBezTo>
                    <a:pt x="32" y="127"/>
                    <a:pt x="64" y="191"/>
                    <a:pt x="127" y="254"/>
                  </a:cubicBezTo>
                  <a:cubicBezTo>
                    <a:pt x="64" y="159"/>
                    <a:pt x="32" y="64"/>
                    <a:pt x="1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2" name="Google Shape;5162;p43"/>
            <p:cNvSpPr/>
            <p:nvPr/>
          </p:nvSpPr>
          <p:spPr>
            <a:xfrm>
              <a:off x="3767468" y="2159172"/>
              <a:ext cx="271745" cy="379581"/>
            </a:xfrm>
            <a:custGeom>
              <a:avLst/>
              <a:gdLst/>
              <a:ahLst/>
              <a:cxnLst/>
              <a:rect l="l" t="t" r="r" b="b"/>
              <a:pathLst>
                <a:path w="8457" h="11813" extrusionOk="0">
                  <a:moveTo>
                    <a:pt x="4339" y="0"/>
                  </a:moveTo>
                  <a:cubicBezTo>
                    <a:pt x="3706" y="1267"/>
                    <a:pt x="3104" y="2597"/>
                    <a:pt x="2566" y="3990"/>
                  </a:cubicBezTo>
                  <a:cubicBezTo>
                    <a:pt x="1616" y="6429"/>
                    <a:pt x="761" y="8994"/>
                    <a:pt x="1" y="11813"/>
                  </a:cubicBezTo>
                  <a:cubicBezTo>
                    <a:pt x="159" y="11686"/>
                    <a:pt x="317" y="11591"/>
                    <a:pt x="507" y="11464"/>
                  </a:cubicBezTo>
                  <a:cubicBezTo>
                    <a:pt x="666" y="11369"/>
                    <a:pt x="824" y="11274"/>
                    <a:pt x="1014" y="11148"/>
                  </a:cubicBezTo>
                  <a:cubicBezTo>
                    <a:pt x="3294" y="9564"/>
                    <a:pt x="5764" y="8266"/>
                    <a:pt x="8330" y="7252"/>
                  </a:cubicBezTo>
                  <a:cubicBezTo>
                    <a:pt x="8425" y="6809"/>
                    <a:pt x="8456" y="6366"/>
                    <a:pt x="8298" y="5890"/>
                  </a:cubicBezTo>
                  <a:cubicBezTo>
                    <a:pt x="7886" y="4624"/>
                    <a:pt x="6904" y="4750"/>
                    <a:pt x="6144" y="3990"/>
                  </a:cubicBezTo>
                  <a:cubicBezTo>
                    <a:pt x="5258" y="3104"/>
                    <a:pt x="6018" y="1330"/>
                    <a:pt x="5004" y="443"/>
                  </a:cubicBezTo>
                  <a:cubicBezTo>
                    <a:pt x="4783" y="253"/>
                    <a:pt x="4529" y="127"/>
                    <a:pt x="433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3" name="Google Shape;5163;p43"/>
            <p:cNvSpPr/>
            <p:nvPr/>
          </p:nvSpPr>
          <p:spPr>
            <a:xfrm>
              <a:off x="3530363" y="2152264"/>
              <a:ext cx="365347" cy="599175"/>
            </a:xfrm>
            <a:custGeom>
              <a:avLst/>
              <a:gdLst/>
              <a:ahLst/>
              <a:cxnLst/>
              <a:rect l="l" t="t" r="r" b="b"/>
              <a:pathLst>
                <a:path w="11370" h="18647" extrusionOk="0">
                  <a:moveTo>
                    <a:pt x="10786" y="1"/>
                  </a:moveTo>
                  <a:cubicBezTo>
                    <a:pt x="9666" y="1"/>
                    <a:pt x="8685" y="956"/>
                    <a:pt x="7981" y="1957"/>
                  </a:cubicBezTo>
                  <a:cubicBezTo>
                    <a:pt x="7443" y="2717"/>
                    <a:pt x="6715" y="2812"/>
                    <a:pt x="5923" y="2844"/>
                  </a:cubicBezTo>
                  <a:cubicBezTo>
                    <a:pt x="5670" y="2844"/>
                    <a:pt x="5415" y="2833"/>
                    <a:pt x="5164" y="2833"/>
                  </a:cubicBezTo>
                  <a:cubicBezTo>
                    <a:pt x="4250" y="2833"/>
                    <a:pt x="3393" y="2970"/>
                    <a:pt x="2946" y="4237"/>
                  </a:cubicBezTo>
                  <a:cubicBezTo>
                    <a:pt x="2281" y="6042"/>
                    <a:pt x="3073" y="7879"/>
                    <a:pt x="1616" y="9431"/>
                  </a:cubicBezTo>
                  <a:cubicBezTo>
                    <a:pt x="1014" y="10032"/>
                    <a:pt x="254" y="10539"/>
                    <a:pt x="1" y="11363"/>
                  </a:cubicBezTo>
                  <a:cubicBezTo>
                    <a:pt x="2218" y="13421"/>
                    <a:pt x="4118" y="15923"/>
                    <a:pt x="5448" y="18646"/>
                  </a:cubicBezTo>
                  <a:cubicBezTo>
                    <a:pt x="5891" y="16525"/>
                    <a:pt x="6335" y="14561"/>
                    <a:pt x="6841" y="12661"/>
                  </a:cubicBezTo>
                  <a:lnTo>
                    <a:pt x="6746" y="12566"/>
                  </a:lnTo>
                  <a:lnTo>
                    <a:pt x="6841" y="12471"/>
                  </a:lnTo>
                  <a:cubicBezTo>
                    <a:pt x="6620" y="9209"/>
                    <a:pt x="5828" y="6042"/>
                    <a:pt x="4466" y="3065"/>
                  </a:cubicBezTo>
                  <a:lnTo>
                    <a:pt x="4783" y="2907"/>
                  </a:lnTo>
                  <a:cubicBezTo>
                    <a:pt x="6049" y="5694"/>
                    <a:pt x="6841" y="8607"/>
                    <a:pt x="7126" y="11648"/>
                  </a:cubicBezTo>
                  <a:cubicBezTo>
                    <a:pt x="7886" y="8924"/>
                    <a:pt x="8710" y="6454"/>
                    <a:pt x="9628" y="4079"/>
                  </a:cubicBezTo>
                  <a:cubicBezTo>
                    <a:pt x="10166" y="2685"/>
                    <a:pt x="10768" y="1355"/>
                    <a:pt x="11370" y="88"/>
                  </a:cubicBezTo>
                  <a:cubicBezTo>
                    <a:pt x="11172" y="28"/>
                    <a:pt x="10977" y="1"/>
                    <a:pt x="1078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4" name="Google Shape;5164;p43"/>
            <p:cNvSpPr/>
            <p:nvPr/>
          </p:nvSpPr>
          <p:spPr>
            <a:xfrm>
              <a:off x="3654523" y="2889801"/>
              <a:ext cx="292084" cy="464058"/>
            </a:xfrm>
            <a:custGeom>
              <a:avLst/>
              <a:gdLst/>
              <a:ahLst/>
              <a:cxnLst/>
              <a:rect l="l" t="t" r="r" b="b"/>
              <a:pathLst>
                <a:path w="9090" h="14442" extrusionOk="0">
                  <a:moveTo>
                    <a:pt x="9089" y="0"/>
                  </a:moveTo>
                  <a:cubicBezTo>
                    <a:pt x="5922" y="855"/>
                    <a:pt x="2977" y="2407"/>
                    <a:pt x="507" y="4529"/>
                  </a:cubicBezTo>
                  <a:cubicBezTo>
                    <a:pt x="127" y="7949"/>
                    <a:pt x="0" y="11274"/>
                    <a:pt x="127" y="14441"/>
                  </a:cubicBezTo>
                  <a:cubicBezTo>
                    <a:pt x="285" y="13618"/>
                    <a:pt x="1394" y="12605"/>
                    <a:pt x="1742" y="12066"/>
                  </a:cubicBezTo>
                  <a:cubicBezTo>
                    <a:pt x="2756" y="10546"/>
                    <a:pt x="3927" y="9374"/>
                    <a:pt x="5257" y="8171"/>
                  </a:cubicBezTo>
                  <a:cubicBezTo>
                    <a:pt x="5859" y="7633"/>
                    <a:pt x="6366" y="6872"/>
                    <a:pt x="6207" y="6081"/>
                  </a:cubicBezTo>
                  <a:cubicBezTo>
                    <a:pt x="6112" y="5574"/>
                    <a:pt x="5764" y="5162"/>
                    <a:pt x="5732" y="4656"/>
                  </a:cubicBezTo>
                  <a:cubicBezTo>
                    <a:pt x="5606" y="3231"/>
                    <a:pt x="7253" y="2534"/>
                    <a:pt x="8139" y="1774"/>
                  </a:cubicBezTo>
                  <a:cubicBezTo>
                    <a:pt x="8773" y="1235"/>
                    <a:pt x="9026" y="634"/>
                    <a:pt x="90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5" name="Google Shape;5165;p43"/>
            <p:cNvSpPr/>
            <p:nvPr/>
          </p:nvSpPr>
          <p:spPr>
            <a:xfrm>
              <a:off x="3671810" y="2659829"/>
              <a:ext cx="340926" cy="360237"/>
            </a:xfrm>
            <a:custGeom>
              <a:avLst/>
              <a:gdLst/>
              <a:ahLst/>
              <a:cxnLst/>
              <a:rect l="l" t="t" r="r" b="b"/>
              <a:pathLst>
                <a:path w="10610" h="11211" extrusionOk="0">
                  <a:moveTo>
                    <a:pt x="10610" y="0"/>
                  </a:moveTo>
                  <a:lnTo>
                    <a:pt x="10610" y="0"/>
                  </a:lnTo>
                  <a:cubicBezTo>
                    <a:pt x="7316" y="570"/>
                    <a:pt x="4054" y="1805"/>
                    <a:pt x="1236" y="3610"/>
                  </a:cubicBezTo>
                  <a:cubicBezTo>
                    <a:pt x="1109" y="4275"/>
                    <a:pt x="982" y="4909"/>
                    <a:pt x="856" y="5606"/>
                  </a:cubicBezTo>
                  <a:cubicBezTo>
                    <a:pt x="507" y="7506"/>
                    <a:pt x="222" y="9374"/>
                    <a:pt x="1" y="11211"/>
                  </a:cubicBezTo>
                  <a:cubicBezTo>
                    <a:pt x="2503" y="9121"/>
                    <a:pt x="5416" y="7601"/>
                    <a:pt x="8583" y="6777"/>
                  </a:cubicBezTo>
                  <a:cubicBezTo>
                    <a:pt x="8551" y="6239"/>
                    <a:pt x="8425" y="5637"/>
                    <a:pt x="8298" y="5004"/>
                  </a:cubicBezTo>
                  <a:cubicBezTo>
                    <a:pt x="7918" y="3230"/>
                    <a:pt x="9565" y="2122"/>
                    <a:pt x="10293" y="760"/>
                  </a:cubicBezTo>
                  <a:cubicBezTo>
                    <a:pt x="10451" y="507"/>
                    <a:pt x="10546" y="253"/>
                    <a:pt x="106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6" name="Google Shape;5166;p43"/>
            <p:cNvSpPr/>
            <p:nvPr/>
          </p:nvSpPr>
          <p:spPr>
            <a:xfrm>
              <a:off x="3714546" y="2406432"/>
              <a:ext cx="316505" cy="355193"/>
            </a:xfrm>
            <a:custGeom>
              <a:avLst/>
              <a:gdLst/>
              <a:ahLst/>
              <a:cxnLst/>
              <a:rect l="l" t="t" r="r" b="b"/>
              <a:pathLst>
                <a:path w="9850" h="11054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7380" y="982"/>
                    <a:pt x="5036" y="2249"/>
                    <a:pt x="2851" y="3738"/>
                  </a:cubicBezTo>
                  <a:cubicBezTo>
                    <a:pt x="2661" y="3864"/>
                    <a:pt x="2471" y="3991"/>
                    <a:pt x="2344" y="4086"/>
                  </a:cubicBezTo>
                  <a:cubicBezTo>
                    <a:pt x="2028" y="4276"/>
                    <a:pt x="1774" y="4434"/>
                    <a:pt x="1489" y="4688"/>
                  </a:cubicBezTo>
                  <a:cubicBezTo>
                    <a:pt x="951" y="6683"/>
                    <a:pt x="476" y="8773"/>
                    <a:pt x="1" y="11053"/>
                  </a:cubicBezTo>
                  <a:cubicBezTo>
                    <a:pt x="2851" y="9280"/>
                    <a:pt x="6050" y="8076"/>
                    <a:pt x="9343" y="7506"/>
                  </a:cubicBezTo>
                  <a:lnTo>
                    <a:pt x="9375" y="7601"/>
                  </a:lnTo>
                  <a:cubicBezTo>
                    <a:pt x="9470" y="7126"/>
                    <a:pt x="9438" y="6651"/>
                    <a:pt x="9216" y="6208"/>
                  </a:cubicBezTo>
                  <a:cubicBezTo>
                    <a:pt x="8710" y="5131"/>
                    <a:pt x="7570" y="4624"/>
                    <a:pt x="8076" y="3294"/>
                  </a:cubicBezTo>
                  <a:cubicBezTo>
                    <a:pt x="8488" y="2217"/>
                    <a:pt x="9407" y="1141"/>
                    <a:pt x="9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7" name="Google Shape;5167;p43"/>
            <p:cNvSpPr/>
            <p:nvPr/>
          </p:nvSpPr>
          <p:spPr>
            <a:xfrm>
              <a:off x="3468283" y="2530592"/>
              <a:ext cx="234085" cy="825291"/>
            </a:xfrm>
            <a:custGeom>
              <a:avLst/>
              <a:gdLst/>
              <a:ahLst/>
              <a:cxnLst/>
              <a:rect l="l" t="t" r="r" b="b"/>
              <a:pathLst>
                <a:path w="7285" h="25684" extrusionOk="0">
                  <a:moveTo>
                    <a:pt x="1838" y="0"/>
                  </a:moveTo>
                  <a:cubicBezTo>
                    <a:pt x="1774" y="380"/>
                    <a:pt x="1774" y="792"/>
                    <a:pt x="1838" y="1204"/>
                  </a:cubicBezTo>
                  <a:cubicBezTo>
                    <a:pt x="1901" y="1900"/>
                    <a:pt x="2028" y="2629"/>
                    <a:pt x="2249" y="3294"/>
                  </a:cubicBezTo>
                  <a:cubicBezTo>
                    <a:pt x="2471" y="4022"/>
                    <a:pt x="2978" y="4782"/>
                    <a:pt x="2883" y="5574"/>
                  </a:cubicBezTo>
                  <a:cubicBezTo>
                    <a:pt x="2819" y="6302"/>
                    <a:pt x="2249" y="6841"/>
                    <a:pt x="1711" y="7379"/>
                  </a:cubicBezTo>
                  <a:cubicBezTo>
                    <a:pt x="634" y="8456"/>
                    <a:pt x="191" y="10134"/>
                    <a:pt x="793" y="11591"/>
                  </a:cubicBezTo>
                  <a:cubicBezTo>
                    <a:pt x="1204" y="12509"/>
                    <a:pt x="2249" y="13491"/>
                    <a:pt x="1964" y="14600"/>
                  </a:cubicBezTo>
                  <a:cubicBezTo>
                    <a:pt x="1838" y="15201"/>
                    <a:pt x="1268" y="15581"/>
                    <a:pt x="983" y="16120"/>
                  </a:cubicBezTo>
                  <a:cubicBezTo>
                    <a:pt x="1" y="17861"/>
                    <a:pt x="1426" y="19952"/>
                    <a:pt x="2344" y="21345"/>
                  </a:cubicBezTo>
                  <a:cubicBezTo>
                    <a:pt x="3358" y="22865"/>
                    <a:pt x="4466" y="24259"/>
                    <a:pt x="5575" y="25684"/>
                  </a:cubicBezTo>
                  <a:cubicBezTo>
                    <a:pt x="5448" y="22517"/>
                    <a:pt x="5575" y="19223"/>
                    <a:pt x="5923" y="15835"/>
                  </a:cubicBezTo>
                  <a:lnTo>
                    <a:pt x="5828" y="15835"/>
                  </a:lnTo>
                  <a:cubicBezTo>
                    <a:pt x="5638" y="14948"/>
                    <a:pt x="5321" y="14061"/>
                    <a:pt x="4846" y="13269"/>
                  </a:cubicBezTo>
                  <a:cubicBezTo>
                    <a:pt x="4308" y="12319"/>
                    <a:pt x="3611" y="11496"/>
                    <a:pt x="2914" y="10704"/>
                  </a:cubicBezTo>
                  <a:cubicBezTo>
                    <a:pt x="2408" y="10103"/>
                    <a:pt x="1869" y="9533"/>
                    <a:pt x="1331" y="8962"/>
                  </a:cubicBezTo>
                  <a:lnTo>
                    <a:pt x="1584" y="8741"/>
                  </a:lnTo>
                  <a:cubicBezTo>
                    <a:pt x="2123" y="9311"/>
                    <a:pt x="2661" y="9881"/>
                    <a:pt x="3168" y="10483"/>
                  </a:cubicBezTo>
                  <a:cubicBezTo>
                    <a:pt x="3865" y="11274"/>
                    <a:pt x="4593" y="12129"/>
                    <a:pt x="5163" y="13111"/>
                  </a:cubicBezTo>
                  <a:cubicBezTo>
                    <a:pt x="5511" y="13713"/>
                    <a:pt x="5796" y="14378"/>
                    <a:pt x="6018" y="15075"/>
                  </a:cubicBezTo>
                  <a:cubicBezTo>
                    <a:pt x="6208" y="13269"/>
                    <a:pt x="6493" y="11433"/>
                    <a:pt x="6841" y="9533"/>
                  </a:cubicBezTo>
                  <a:cubicBezTo>
                    <a:pt x="6968" y="8836"/>
                    <a:pt x="7126" y="8107"/>
                    <a:pt x="7253" y="7442"/>
                  </a:cubicBezTo>
                  <a:lnTo>
                    <a:pt x="7253" y="7411"/>
                  </a:lnTo>
                  <a:cubicBezTo>
                    <a:pt x="7253" y="7411"/>
                    <a:pt x="7253" y="7379"/>
                    <a:pt x="7285" y="7347"/>
                  </a:cubicBezTo>
                  <a:lnTo>
                    <a:pt x="7285" y="7347"/>
                  </a:lnTo>
                  <a:lnTo>
                    <a:pt x="7221" y="7379"/>
                  </a:lnTo>
                  <a:cubicBezTo>
                    <a:pt x="5923" y="4592"/>
                    <a:pt x="4055" y="2059"/>
                    <a:pt x="1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8" name="Google Shape;5168;p43"/>
            <p:cNvSpPr/>
            <p:nvPr/>
          </p:nvSpPr>
          <p:spPr>
            <a:xfrm>
              <a:off x="3643308" y="3028196"/>
              <a:ext cx="27538" cy="342950"/>
            </a:xfrm>
            <a:custGeom>
              <a:avLst/>
              <a:gdLst/>
              <a:ahLst/>
              <a:cxnLst/>
              <a:rect l="l" t="t" r="r" b="b"/>
              <a:pathLst>
                <a:path w="857" h="10673" extrusionOk="0">
                  <a:moveTo>
                    <a:pt x="666" y="0"/>
                  </a:moveTo>
                  <a:cubicBezTo>
                    <a:pt x="698" y="95"/>
                    <a:pt x="729" y="190"/>
                    <a:pt x="729" y="285"/>
                  </a:cubicBezTo>
                  <a:lnTo>
                    <a:pt x="476" y="349"/>
                  </a:lnTo>
                  <a:cubicBezTo>
                    <a:pt x="128" y="3737"/>
                    <a:pt x="1" y="7031"/>
                    <a:pt x="128" y="10198"/>
                  </a:cubicBezTo>
                  <a:cubicBezTo>
                    <a:pt x="254" y="10356"/>
                    <a:pt x="381" y="10514"/>
                    <a:pt x="508" y="10673"/>
                  </a:cubicBezTo>
                  <a:cubicBezTo>
                    <a:pt x="508" y="10641"/>
                    <a:pt x="508" y="10609"/>
                    <a:pt x="508" y="10578"/>
                  </a:cubicBezTo>
                  <a:cubicBezTo>
                    <a:pt x="444" y="10419"/>
                    <a:pt x="444" y="10293"/>
                    <a:pt x="476" y="10134"/>
                  </a:cubicBezTo>
                  <a:cubicBezTo>
                    <a:pt x="349" y="6967"/>
                    <a:pt x="476" y="3642"/>
                    <a:pt x="856" y="222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9" name="Google Shape;5169;p43"/>
            <p:cNvSpPr/>
            <p:nvPr/>
          </p:nvSpPr>
          <p:spPr>
            <a:xfrm>
              <a:off x="3747128" y="2552956"/>
              <a:ext cx="4081" cy="6137"/>
            </a:xfrm>
            <a:custGeom>
              <a:avLst/>
              <a:gdLst/>
              <a:ahLst/>
              <a:cxnLst/>
              <a:rect l="l" t="t" r="r" b="b"/>
              <a:pathLst>
                <a:path w="127" h="191" extrusionOk="0">
                  <a:moveTo>
                    <a:pt x="95" y="1"/>
                  </a:moveTo>
                  <a:lnTo>
                    <a:pt x="0" y="96"/>
                  </a:lnTo>
                  <a:lnTo>
                    <a:pt x="95" y="191"/>
                  </a:lnTo>
                  <a:cubicBezTo>
                    <a:pt x="95" y="159"/>
                    <a:pt x="127" y="96"/>
                    <a:pt x="127" y="33"/>
                  </a:cubicBezTo>
                  <a:lnTo>
                    <a:pt x="95" y="33"/>
                  </a:lnTo>
                  <a:cubicBezTo>
                    <a:pt x="95" y="33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0" name="Google Shape;5170;p43"/>
            <p:cNvSpPr/>
            <p:nvPr/>
          </p:nvSpPr>
          <p:spPr>
            <a:xfrm>
              <a:off x="3701340" y="2768694"/>
              <a:ext cx="32" cy="106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2"/>
                  </a:moveTo>
                  <a:lnTo>
                    <a:pt x="0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1" name="Google Shape;5171;p43"/>
            <p:cNvSpPr/>
            <p:nvPr/>
          </p:nvSpPr>
          <p:spPr>
            <a:xfrm>
              <a:off x="3663680" y="3020034"/>
              <a:ext cx="8162" cy="15295"/>
            </a:xfrm>
            <a:custGeom>
              <a:avLst/>
              <a:gdLst/>
              <a:ahLst/>
              <a:cxnLst/>
              <a:rect l="l" t="t" r="r" b="b"/>
              <a:pathLst>
                <a:path w="254" h="476" extrusionOk="0">
                  <a:moveTo>
                    <a:pt x="254" y="1"/>
                  </a:moveTo>
                  <a:lnTo>
                    <a:pt x="254" y="1"/>
                  </a:lnTo>
                  <a:cubicBezTo>
                    <a:pt x="190" y="64"/>
                    <a:pt x="95" y="128"/>
                    <a:pt x="0" y="191"/>
                  </a:cubicBezTo>
                  <a:cubicBezTo>
                    <a:pt x="0" y="223"/>
                    <a:pt x="32" y="223"/>
                    <a:pt x="32" y="254"/>
                  </a:cubicBezTo>
                  <a:lnTo>
                    <a:pt x="222" y="476"/>
                  </a:lnTo>
                  <a:cubicBezTo>
                    <a:pt x="222" y="318"/>
                    <a:pt x="222" y="159"/>
                    <a:pt x="254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2" name="Google Shape;5172;p43"/>
            <p:cNvSpPr/>
            <p:nvPr/>
          </p:nvSpPr>
          <p:spPr>
            <a:xfrm>
              <a:off x="3750181" y="2550932"/>
              <a:ext cx="2056" cy="3085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1"/>
                  </a:moveTo>
                  <a:cubicBezTo>
                    <a:pt x="32" y="32"/>
                    <a:pt x="32" y="64"/>
                    <a:pt x="0" y="64"/>
                  </a:cubicBezTo>
                  <a:cubicBezTo>
                    <a:pt x="0" y="64"/>
                    <a:pt x="0" y="96"/>
                    <a:pt x="0" y="96"/>
                  </a:cubicBezTo>
                  <a:lnTo>
                    <a:pt x="32" y="9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3" name="Google Shape;5173;p43"/>
            <p:cNvSpPr/>
            <p:nvPr/>
          </p:nvSpPr>
          <p:spPr>
            <a:xfrm>
              <a:off x="3527310" y="2155092"/>
              <a:ext cx="507822" cy="871080"/>
            </a:xfrm>
            <a:custGeom>
              <a:avLst/>
              <a:gdLst/>
              <a:ahLst/>
              <a:cxnLst/>
              <a:rect l="l" t="t" r="r" b="b"/>
              <a:pathLst>
                <a:path w="15804" h="27109" extrusionOk="0">
                  <a:moveTo>
                    <a:pt x="11465" y="0"/>
                  </a:moveTo>
                  <a:cubicBezTo>
                    <a:pt x="10863" y="1267"/>
                    <a:pt x="10261" y="2597"/>
                    <a:pt x="9723" y="3991"/>
                  </a:cubicBezTo>
                  <a:cubicBezTo>
                    <a:pt x="8805" y="6366"/>
                    <a:pt x="7981" y="8836"/>
                    <a:pt x="7221" y="11560"/>
                  </a:cubicBezTo>
                  <a:cubicBezTo>
                    <a:pt x="6936" y="8519"/>
                    <a:pt x="6144" y="5606"/>
                    <a:pt x="4878" y="2819"/>
                  </a:cubicBezTo>
                  <a:lnTo>
                    <a:pt x="4561" y="2977"/>
                  </a:lnTo>
                  <a:cubicBezTo>
                    <a:pt x="5923" y="5954"/>
                    <a:pt x="6715" y="9121"/>
                    <a:pt x="6936" y="12383"/>
                  </a:cubicBezTo>
                  <a:cubicBezTo>
                    <a:pt x="6968" y="12383"/>
                    <a:pt x="7000" y="12351"/>
                    <a:pt x="7000" y="12320"/>
                  </a:cubicBezTo>
                  <a:lnTo>
                    <a:pt x="7000" y="12415"/>
                  </a:lnTo>
                  <a:cubicBezTo>
                    <a:pt x="6968" y="12478"/>
                    <a:pt x="6968" y="12541"/>
                    <a:pt x="6936" y="12605"/>
                  </a:cubicBezTo>
                  <a:cubicBezTo>
                    <a:pt x="6461" y="14473"/>
                    <a:pt x="5986" y="16437"/>
                    <a:pt x="5543" y="18558"/>
                  </a:cubicBezTo>
                  <a:cubicBezTo>
                    <a:pt x="4213" y="15835"/>
                    <a:pt x="2344" y="13333"/>
                    <a:pt x="96" y="11306"/>
                  </a:cubicBezTo>
                  <a:cubicBezTo>
                    <a:pt x="64" y="11338"/>
                    <a:pt x="64" y="11370"/>
                    <a:pt x="32" y="11433"/>
                  </a:cubicBezTo>
                  <a:cubicBezTo>
                    <a:pt x="32" y="11496"/>
                    <a:pt x="1" y="11591"/>
                    <a:pt x="1" y="11686"/>
                  </a:cubicBezTo>
                  <a:cubicBezTo>
                    <a:pt x="2249" y="13776"/>
                    <a:pt x="4118" y="16310"/>
                    <a:pt x="5384" y="19065"/>
                  </a:cubicBezTo>
                  <a:lnTo>
                    <a:pt x="5448" y="19033"/>
                  </a:lnTo>
                  <a:lnTo>
                    <a:pt x="5448" y="19033"/>
                  </a:lnTo>
                  <a:cubicBezTo>
                    <a:pt x="5448" y="19065"/>
                    <a:pt x="5448" y="19097"/>
                    <a:pt x="5416" y="19128"/>
                  </a:cubicBezTo>
                  <a:cubicBezTo>
                    <a:pt x="5289" y="19825"/>
                    <a:pt x="5163" y="20522"/>
                    <a:pt x="5004" y="21250"/>
                  </a:cubicBezTo>
                  <a:cubicBezTo>
                    <a:pt x="4656" y="23119"/>
                    <a:pt x="4403" y="24955"/>
                    <a:pt x="4181" y="26761"/>
                  </a:cubicBezTo>
                  <a:cubicBezTo>
                    <a:pt x="4213" y="26887"/>
                    <a:pt x="4244" y="27014"/>
                    <a:pt x="4276" y="27109"/>
                  </a:cubicBezTo>
                  <a:cubicBezTo>
                    <a:pt x="4339" y="27046"/>
                    <a:pt x="4434" y="26982"/>
                    <a:pt x="4529" y="26919"/>
                  </a:cubicBezTo>
                  <a:cubicBezTo>
                    <a:pt x="4719" y="25082"/>
                    <a:pt x="5004" y="23214"/>
                    <a:pt x="5353" y="21314"/>
                  </a:cubicBezTo>
                  <a:cubicBezTo>
                    <a:pt x="5479" y="20648"/>
                    <a:pt x="5606" y="19983"/>
                    <a:pt x="5733" y="19350"/>
                  </a:cubicBezTo>
                  <a:cubicBezTo>
                    <a:pt x="8583" y="17513"/>
                    <a:pt x="11813" y="16278"/>
                    <a:pt x="15139" y="15708"/>
                  </a:cubicBezTo>
                  <a:cubicBezTo>
                    <a:pt x="15170" y="15613"/>
                    <a:pt x="15170" y="15518"/>
                    <a:pt x="15202" y="15423"/>
                  </a:cubicBezTo>
                  <a:lnTo>
                    <a:pt x="15202" y="15360"/>
                  </a:lnTo>
                  <a:cubicBezTo>
                    <a:pt x="11908" y="15898"/>
                    <a:pt x="8678" y="17102"/>
                    <a:pt x="5828" y="18875"/>
                  </a:cubicBezTo>
                  <a:cubicBezTo>
                    <a:pt x="6303" y="16627"/>
                    <a:pt x="6810" y="14505"/>
                    <a:pt x="7316" y="12510"/>
                  </a:cubicBezTo>
                  <a:cubicBezTo>
                    <a:pt x="7601" y="12256"/>
                    <a:pt x="7855" y="12098"/>
                    <a:pt x="8171" y="11908"/>
                  </a:cubicBezTo>
                  <a:cubicBezTo>
                    <a:pt x="8330" y="11813"/>
                    <a:pt x="8488" y="11686"/>
                    <a:pt x="8678" y="11560"/>
                  </a:cubicBezTo>
                  <a:cubicBezTo>
                    <a:pt x="10863" y="10071"/>
                    <a:pt x="13207" y="8804"/>
                    <a:pt x="15677" y="7823"/>
                  </a:cubicBezTo>
                  <a:cubicBezTo>
                    <a:pt x="15740" y="7664"/>
                    <a:pt x="15772" y="7538"/>
                    <a:pt x="15804" y="7379"/>
                  </a:cubicBezTo>
                  <a:lnTo>
                    <a:pt x="15804" y="7379"/>
                  </a:lnTo>
                  <a:cubicBezTo>
                    <a:pt x="13238" y="8393"/>
                    <a:pt x="10768" y="9691"/>
                    <a:pt x="8488" y="11275"/>
                  </a:cubicBezTo>
                  <a:cubicBezTo>
                    <a:pt x="8298" y="11401"/>
                    <a:pt x="8140" y="11496"/>
                    <a:pt x="7981" y="11591"/>
                  </a:cubicBezTo>
                  <a:cubicBezTo>
                    <a:pt x="7791" y="11718"/>
                    <a:pt x="7633" y="11813"/>
                    <a:pt x="7475" y="11940"/>
                  </a:cubicBezTo>
                  <a:cubicBezTo>
                    <a:pt x="8235" y="9121"/>
                    <a:pt x="9090" y="6556"/>
                    <a:pt x="10040" y="4117"/>
                  </a:cubicBezTo>
                  <a:cubicBezTo>
                    <a:pt x="10578" y="2724"/>
                    <a:pt x="11180" y="1394"/>
                    <a:pt x="11813" y="127"/>
                  </a:cubicBezTo>
                  <a:cubicBezTo>
                    <a:pt x="11687" y="95"/>
                    <a:pt x="11592" y="32"/>
                    <a:pt x="114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4" name="Google Shape;5174;p43"/>
            <p:cNvSpPr/>
            <p:nvPr/>
          </p:nvSpPr>
          <p:spPr>
            <a:xfrm>
              <a:off x="3670814" y="2877591"/>
              <a:ext cx="276789" cy="157738"/>
            </a:xfrm>
            <a:custGeom>
              <a:avLst/>
              <a:gdLst/>
              <a:ahLst/>
              <a:cxnLst/>
              <a:rect l="l" t="t" r="r" b="b"/>
              <a:pathLst>
                <a:path w="8614" h="4909" extrusionOk="0">
                  <a:moveTo>
                    <a:pt x="8614" y="0"/>
                  </a:moveTo>
                  <a:lnTo>
                    <a:pt x="8614" y="0"/>
                  </a:lnTo>
                  <a:cubicBezTo>
                    <a:pt x="5479" y="824"/>
                    <a:pt x="2534" y="2344"/>
                    <a:pt x="32" y="4434"/>
                  </a:cubicBezTo>
                  <a:cubicBezTo>
                    <a:pt x="32" y="4592"/>
                    <a:pt x="0" y="4751"/>
                    <a:pt x="0" y="4909"/>
                  </a:cubicBezTo>
                  <a:cubicBezTo>
                    <a:pt x="2470" y="2755"/>
                    <a:pt x="5415" y="1204"/>
                    <a:pt x="8582" y="380"/>
                  </a:cubicBezTo>
                  <a:cubicBezTo>
                    <a:pt x="8582" y="254"/>
                    <a:pt x="8614" y="127"/>
                    <a:pt x="861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5" name="Google Shape;5175;p43"/>
            <p:cNvSpPr/>
            <p:nvPr/>
          </p:nvSpPr>
          <p:spPr>
            <a:xfrm>
              <a:off x="3511019" y="2811430"/>
              <a:ext cx="150637" cy="227980"/>
            </a:xfrm>
            <a:custGeom>
              <a:avLst/>
              <a:gdLst/>
              <a:ahLst/>
              <a:cxnLst/>
              <a:rect l="l" t="t" r="r" b="b"/>
              <a:pathLst>
                <a:path w="4688" h="7095" extrusionOk="0">
                  <a:moveTo>
                    <a:pt x="286" y="1"/>
                  </a:moveTo>
                  <a:lnTo>
                    <a:pt x="1" y="222"/>
                  </a:lnTo>
                  <a:cubicBezTo>
                    <a:pt x="539" y="793"/>
                    <a:pt x="1078" y="1363"/>
                    <a:pt x="1584" y="1964"/>
                  </a:cubicBezTo>
                  <a:cubicBezTo>
                    <a:pt x="2281" y="2756"/>
                    <a:pt x="2978" y="3579"/>
                    <a:pt x="3548" y="4529"/>
                  </a:cubicBezTo>
                  <a:cubicBezTo>
                    <a:pt x="3991" y="5321"/>
                    <a:pt x="4308" y="6208"/>
                    <a:pt x="4498" y="7095"/>
                  </a:cubicBezTo>
                  <a:lnTo>
                    <a:pt x="4593" y="7063"/>
                  </a:lnTo>
                  <a:cubicBezTo>
                    <a:pt x="4625" y="6841"/>
                    <a:pt x="4656" y="6588"/>
                    <a:pt x="4688" y="6335"/>
                  </a:cubicBezTo>
                  <a:cubicBezTo>
                    <a:pt x="4466" y="5638"/>
                    <a:pt x="4181" y="4973"/>
                    <a:pt x="3833" y="4371"/>
                  </a:cubicBezTo>
                  <a:cubicBezTo>
                    <a:pt x="3295" y="3389"/>
                    <a:pt x="2566" y="2534"/>
                    <a:pt x="1869" y="1743"/>
                  </a:cubicBezTo>
                  <a:cubicBezTo>
                    <a:pt x="1331" y="1141"/>
                    <a:pt x="793" y="571"/>
                    <a:pt x="28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6" name="Google Shape;5176;p43"/>
            <p:cNvSpPr/>
            <p:nvPr/>
          </p:nvSpPr>
          <p:spPr>
            <a:xfrm>
              <a:off x="3658571" y="3014957"/>
              <a:ext cx="8194" cy="24453"/>
            </a:xfrm>
            <a:custGeom>
              <a:avLst/>
              <a:gdLst/>
              <a:ahLst/>
              <a:cxnLst/>
              <a:rect l="l" t="t" r="r" b="b"/>
              <a:pathLst>
                <a:path w="255" h="761" extrusionOk="0">
                  <a:moveTo>
                    <a:pt x="96" y="1"/>
                  </a:moveTo>
                  <a:cubicBezTo>
                    <a:pt x="64" y="254"/>
                    <a:pt x="33" y="507"/>
                    <a:pt x="1" y="761"/>
                  </a:cubicBezTo>
                  <a:lnTo>
                    <a:pt x="254" y="697"/>
                  </a:lnTo>
                  <a:cubicBezTo>
                    <a:pt x="223" y="602"/>
                    <a:pt x="191" y="507"/>
                    <a:pt x="191" y="412"/>
                  </a:cubicBezTo>
                  <a:lnTo>
                    <a:pt x="159" y="381"/>
                  </a:lnTo>
                  <a:cubicBezTo>
                    <a:pt x="159" y="381"/>
                    <a:pt x="159" y="349"/>
                    <a:pt x="159" y="349"/>
                  </a:cubicBezTo>
                  <a:cubicBezTo>
                    <a:pt x="159" y="222"/>
                    <a:pt x="128" y="127"/>
                    <a:pt x="96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7" name="Google Shape;5177;p43"/>
            <p:cNvSpPr/>
            <p:nvPr/>
          </p:nvSpPr>
          <p:spPr>
            <a:xfrm>
              <a:off x="3663680" y="3026139"/>
              <a:ext cx="1060" cy="2089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0" y="1"/>
                  </a:moveTo>
                  <a:cubicBezTo>
                    <a:pt x="0" y="1"/>
                    <a:pt x="0" y="33"/>
                    <a:pt x="0" y="33"/>
                  </a:cubicBezTo>
                  <a:lnTo>
                    <a:pt x="32" y="64"/>
                  </a:lnTo>
                  <a:cubicBezTo>
                    <a:pt x="32" y="33"/>
                    <a:pt x="0" y="33"/>
                    <a:pt x="0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8" name="Google Shape;5178;p43"/>
            <p:cNvSpPr/>
            <p:nvPr/>
          </p:nvSpPr>
          <p:spPr>
            <a:xfrm>
              <a:off x="3198627" y="2561471"/>
              <a:ext cx="520032" cy="858516"/>
            </a:xfrm>
            <a:custGeom>
              <a:avLst/>
              <a:gdLst/>
              <a:ahLst/>
              <a:cxnLst/>
              <a:rect l="l" t="t" r="r" b="b"/>
              <a:pathLst>
                <a:path w="16184" h="26718" extrusionOk="0">
                  <a:moveTo>
                    <a:pt x="3151" y="1"/>
                  </a:moveTo>
                  <a:cubicBezTo>
                    <a:pt x="2694" y="1"/>
                    <a:pt x="2235" y="202"/>
                    <a:pt x="1806" y="718"/>
                  </a:cubicBezTo>
                  <a:cubicBezTo>
                    <a:pt x="1204" y="1509"/>
                    <a:pt x="1996" y="2681"/>
                    <a:pt x="1489" y="3441"/>
                  </a:cubicBezTo>
                  <a:cubicBezTo>
                    <a:pt x="1014" y="4106"/>
                    <a:pt x="286" y="4138"/>
                    <a:pt x="159" y="5120"/>
                  </a:cubicBezTo>
                  <a:cubicBezTo>
                    <a:pt x="1" y="6545"/>
                    <a:pt x="1584" y="7463"/>
                    <a:pt x="2217" y="8572"/>
                  </a:cubicBezTo>
                  <a:cubicBezTo>
                    <a:pt x="2756" y="9458"/>
                    <a:pt x="2027" y="9997"/>
                    <a:pt x="1806" y="10820"/>
                  </a:cubicBezTo>
                  <a:cubicBezTo>
                    <a:pt x="1647" y="11485"/>
                    <a:pt x="1901" y="12087"/>
                    <a:pt x="2312" y="12593"/>
                  </a:cubicBezTo>
                  <a:cubicBezTo>
                    <a:pt x="3041" y="13480"/>
                    <a:pt x="4403" y="14050"/>
                    <a:pt x="4371" y="15380"/>
                  </a:cubicBezTo>
                  <a:cubicBezTo>
                    <a:pt x="4339" y="16489"/>
                    <a:pt x="4308" y="17502"/>
                    <a:pt x="5416" y="18104"/>
                  </a:cubicBezTo>
                  <a:cubicBezTo>
                    <a:pt x="6176" y="18547"/>
                    <a:pt x="7474" y="18832"/>
                    <a:pt x="7569" y="19877"/>
                  </a:cubicBezTo>
                  <a:cubicBezTo>
                    <a:pt x="7601" y="20257"/>
                    <a:pt x="7411" y="20606"/>
                    <a:pt x="7411" y="20986"/>
                  </a:cubicBezTo>
                  <a:cubicBezTo>
                    <a:pt x="7411" y="21556"/>
                    <a:pt x="7886" y="22062"/>
                    <a:pt x="8393" y="22348"/>
                  </a:cubicBezTo>
                  <a:cubicBezTo>
                    <a:pt x="9533" y="23044"/>
                    <a:pt x="10546" y="23741"/>
                    <a:pt x="11465" y="24723"/>
                  </a:cubicBezTo>
                  <a:cubicBezTo>
                    <a:pt x="11875" y="25133"/>
                    <a:pt x="13322" y="25983"/>
                    <a:pt x="12957" y="26709"/>
                  </a:cubicBezTo>
                  <a:lnTo>
                    <a:pt x="12957" y="26709"/>
                  </a:lnTo>
                  <a:cubicBezTo>
                    <a:pt x="13653" y="25351"/>
                    <a:pt x="14379" y="24023"/>
                    <a:pt x="14948" y="22633"/>
                  </a:cubicBezTo>
                  <a:cubicBezTo>
                    <a:pt x="15455" y="21461"/>
                    <a:pt x="16183" y="19782"/>
                    <a:pt x="15233" y="18642"/>
                  </a:cubicBezTo>
                  <a:cubicBezTo>
                    <a:pt x="14948" y="18294"/>
                    <a:pt x="14505" y="18072"/>
                    <a:pt x="14315" y="17661"/>
                  </a:cubicBezTo>
                  <a:cubicBezTo>
                    <a:pt x="13967" y="16900"/>
                    <a:pt x="14600" y="16045"/>
                    <a:pt x="14758" y="15317"/>
                  </a:cubicBezTo>
                  <a:cubicBezTo>
                    <a:pt x="14980" y="14177"/>
                    <a:pt x="14442" y="13005"/>
                    <a:pt x="13492" y="12372"/>
                  </a:cubicBezTo>
                  <a:cubicBezTo>
                    <a:pt x="13048" y="12087"/>
                    <a:pt x="12573" y="11738"/>
                    <a:pt x="12415" y="11232"/>
                  </a:cubicBezTo>
                  <a:cubicBezTo>
                    <a:pt x="12225" y="10662"/>
                    <a:pt x="12478" y="10060"/>
                    <a:pt x="12542" y="9522"/>
                  </a:cubicBezTo>
                  <a:cubicBezTo>
                    <a:pt x="12605" y="8983"/>
                    <a:pt x="12605" y="8445"/>
                    <a:pt x="12573" y="7938"/>
                  </a:cubicBezTo>
                  <a:cubicBezTo>
                    <a:pt x="12542" y="7558"/>
                    <a:pt x="12478" y="7210"/>
                    <a:pt x="12320" y="6861"/>
                  </a:cubicBezTo>
                  <a:cubicBezTo>
                    <a:pt x="12035" y="6228"/>
                    <a:pt x="11370" y="5975"/>
                    <a:pt x="10831" y="5595"/>
                  </a:cubicBezTo>
                  <a:cubicBezTo>
                    <a:pt x="9565" y="4676"/>
                    <a:pt x="9850" y="3251"/>
                    <a:pt x="9153" y="2016"/>
                  </a:cubicBezTo>
                  <a:cubicBezTo>
                    <a:pt x="8802" y="1402"/>
                    <a:pt x="8383" y="1235"/>
                    <a:pt x="7929" y="1235"/>
                  </a:cubicBezTo>
                  <a:cubicBezTo>
                    <a:pt x="7563" y="1235"/>
                    <a:pt x="7173" y="1344"/>
                    <a:pt x="6778" y="1414"/>
                  </a:cubicBezTo>
                  <a:cubicBezTo>
                    <a:pt x="6594" y="1447"/>
                    <a:pt x="6406" y="1472"/>
                    <a:pt x="6220" y="1472"/>
                  </a:cubicBezTo>
                  <a:cubicBezTo>
                    <a:pt x="5861" y="1472"/>
                    <a:pt x="5507" y="1379"/>
                    <a:pt x="5194" y="1066"/>
                  </a:cubicBezTo>
                  <a:cubicBezTo>
                    <a:pt x="4593" y="504"/>
                    <a:pt x="3873" y="1"/>
                    <a:pt x="3151" y="1"/>
                  </a:cubicBezTo>
                  <a:close/>
                  <a:moveTo>
                    <a:pt x="12957" y="26709"/>
                  </a:moveTo>
                  <a:lnTo>
                    <a:pt x="12957" y="26709"/>
                  </a:lnTo>
                  <a:cubicBezTo>
                    <a:pt x="12956" y="26712"/>
                    <a:pt x="12955" y="26715"/>
                    <a:pt x="12953" y="26718"/>
                  </a:cubicBezTo>
                  <a:cubicBezTo>
                    <a:pt x="12955" y="26715"/>
                    <a:pt x="12956" y="26712"/>
                    <a:pt x="12957" y="26709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9" name="Google Shape;5179;p43"/>
            <p:cNvSpPr/>
            <p:nvPr/>
          </p:nvSpPr>
          <p:spPr>
            <a:xfrm>
              <a:off x="3247468" y="2536697"/>
              <a:ext cx="385719" cy="926027"/>
            </a:xfrm>
            <a:custGeom>
              <a:avLst/>
              <a:gdLst/>
              <a:ahLst/>
              <a:cxnLst/>
              <a:rect l="l" t="t" r="r" b="b"/>
              <a:pathLst>
                <a:path w="12004" h="28819" extrusionOk="0">
                  <a:moveTo>
                    <a:pt x="286" y="0"/>
                  </a:moveTo>
                  <a:lnTo>
                    <a:pt x="1" y="222"/>
                  </a:lnTo>
                  <a:cubicBezTo>
                    <a:pt x="856" y="1299"/>
                    <a:pt x="1711" y="2502"/>
                    <a:pt x="2503" y="3769"/>
                  </a:cubicBezTo>
                  <a:cubicBezTo>
                    <a:pt x="4561" y="7031"/>
                    <a:pt x="6398" y="10768"/>
                    <a:pt x="8298" y="15550"/>
                  </a:cubicBezTo>
                  <a:cubicBezTo>
                    <a:pt x="10071" y="20142"/>
                    <a:pt x="11212" y="24607"/>
                    <a:pt x="11655" y="28819"/>
                  </a:cubicBezTo>
                  <a:lnTo>
                    <a:pt x="12003" y="28787"/>
                  </a:lnTo>
                  <a:cubicBezTo>
                    <a:pt x="11560" y="24544"/>
                    <a:pt x="10420" y="20047"/>
                    <a:pt x="8615" y="15423"/>
                  </a:cubicBezTo>
                  <a:cubicBezTo>
                    <a:pt x="6715" y="10641"/>
                    <a:pt x="4878" y="6872"/>
                    <a:pt x="2788" y="3579"/>
                  </a:cubicBezTo>
                  <a:cubicBezTo>
                    <a:pt x="1996" y="2280"/>
                    <a:pt x="1141" y="1109"/>
                    <a:pt x="286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0" name="Google Shape;5180;p43"/>
            <p:cNvSpPr/>
            <p:nvPr/>
          </p:nvSpPr>
          <p:spPr>
            <a:xfrm>
              <a:off x="3174206" y="2751407"/>
              <a:ext cx="267664" cy="93634"/>
            </a:xfrm>
            <a:custGeom>
              <a:avLst/>
              <a:gdLst/>
              <a:ahLst/>
              <a:cxnLst/>
              <a:rect l="l" t="t" r="r" b="b"/>
              <a:pathLst>
                <a:path w="8330" h="2914" extrusionOk="0">
                  <a:moveTo>
                    <a:pt x="64" y="0"/>
                  </a:moveTo>
                  <a:lnTo>
                    <a:pt x="1" y="317"/>
                  </a:lnTo>
                  <a:cubicBezTo>
                    <a:pt x="2344" y="697"/>
                    <a:pt x="4656" y="1362"/>
                    <a:pt x="6841" y="2312"/>
                  </a:cubicBezTo>
                  <a:cubicBezTo>
                    <a:pt x="6999" y="2376"/>
                    <a:pt x="7126" y="2439"/>
                    <a:pt x="7253" y="2471"/>
                  </a:cubicBezTo>
                  <a:cubicBezTo>
                    <a:pt x="7569" y="2597"/>
                    <a:pt x="7791" y="2692"/>
                    <a:pt x="8139" y="2914"/>
                  </a:cubicBezTo>
                  <a:lnTo>
                    <a:pt x="8329" y="2661"/>
                  </a:lnTo>
                  <a:cubicBezTo>
                    <a:pt x="7981" y="2376"/>
                    <a:pt x="7696" y="2281"/>
                    <a:pt x="7379" y="2154"/>
                  </a:cubicBezTo>
                  <a:cubicBezTo>
                    <a:pt x="7253" y="2090"/>
                    <a:pt x="7126" y="2059"/>
                    <a:pt x="6968" y="1964"/>
                  </a:cubicBezTo>
                  <a:cubicBezTo>
                    <a:pt x="4751" y="1014"/>
                    <a:pt x="2439" y="349"/>
                    <a:pt x="64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1" name="Google Shape;5181;p43"/>
            <p:cNvSpPr/>
            <p:nvPr/>
          </p:nvSpPr>
          <p:spPr>
            <a:xfrm>
              <a:off x="3259678" y="2939478"/>
              <a:ext cx="245267" cy="55172"/>
            </a:xfrm>
            <a:custGeom>
              <a:avLst/>
              <a:gdLst/>
              <a:ahLst/>
              <a:cxnLst/>
              <a:rect l="l" t="t" r="r" b="b"/>
              <a:pathLst>
                <a:path w="7633" h="1717" extrusionOk="0">
                  <a:moveTo>
                    <a:pt x="460" y="0"/>
                  </a:moveTo>
                  <a:cubicBezTo>
                    <a:pt x="307" y="0"/>
                    <a:pt x="154" y="2"/>
                    <a:pt x="1" y="6"/>
                  </a:cubicBezTo>
                  <a:lnTo>
                    <a:pt x="1" y="354"/>
                  </a:lnTo>
                  <a:cubicBezTo>
                    <a:pt x="150" y="351"/>
                    <a:pt x="300" y="349"/>
                    <a:pt x="450" y="349"/>
                  </a:cubicBezTo>
                  <a:cubicBezTo>
                    <a:pt x="2840" y="349"/>
                    <a:pt x="5269" y="822"/>
                    <a:pt x="7475" y="1716"/>
                  </a:cubicBezTo>
                  <a:lnTo>
                    <a:pt x="7633" y="1400"/>
                  </a:lnTo>
                  <a:cubicBezTo>
                    <a:pt x="5368" y="476"/>
                    <a:pt x="2907" y="0"/>
                    <a:pt x="460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2" name="Google Shape;5182;p43"/>
            <p:cNvSpPr/>
            <p:nvPr/>
          </p:nvSpPr>
          <p:spPr>
            <a:xfrm>
              <a:off x="3319734" y="3095353"/>
              <a:ext cx="248320" cy="80428"/>
            </a:xfrm>
            <a:custGeom>
              <a:avLst/>
              <a:gdLst/>
              <a:ahLst/>
              <a:cxnLst/>
              <a:rect l="l" t="t" r="r" b="b"/>
              <a:pathLst>
                <a:path w="7728" h="2503" extrusionOk="0">
                  <a:moveTo>
                    <a:pt x="32" y="0"/>
                  </a:moveTo>
                  <a:lnTo>
                    <a:pt x="0" y="349"/>
                  </a:lnTo>
                  <a:cubicBezTo>
                    <a:pt x="2660" y="444"/>
                    <a:pt x="5257" y="1172"/>
                    <a:pt x="7537" y="2502"/>
                  </a:cubicBezTo>
                  <a:lnTo>
                    <a:pt x="7727" y="2186"/>
                  </a:lnTo>
                  <a:cubicBezTo>
                    <a:pt x="5384" y="855"/>
                    <a:pt x="2724" y="95"/>
                    <a:pt x="32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3" name="Google Shape;5183;p43"/>
            <p:cNvSpPr/>
            <p:nvPr/>
          </p:nvSpPr>
          <p:spPr>
            <a:xfrm>
              <a:off x="3419441" y="2602826"/>
              <a:ext cx="33611" cy="235114"/>
            </a:xfrm>
            <a:custGeom>
              <a:avLst/>
              <a:gdLst/>
              <a:ahLst/>
              <a:cxnLst/>
              <a:rect l="l" t="t" r="r" b="b"/>
              <a:pathLst>
                <a:path w="1046" h="7317" extrusionOk="0">
                  <a:moveTo>
                    <a:pt x="729" y="1"/>
                  </a:moveTo>
                  <a:cubicBezTo>
                    <a:pt x="127" y="2408"/>
                    <a:pt x="1" y="4846"/>
                    <a:pt x="286" y="7316"/>
                  </a:cubicBezTo>
                  <a:lnTo>
                    <a:pt x="634" y="7253"/>
                  </a:lnTo>
                  <a:cubicBezTo>
                    <a:pt x="349" y="4846"/>
                    <a:pt x="476" y="2439"/>
                    <a:pt x="1046" y="96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4" name="Google Shape;5184;p43"/>
            <p:cNvSpPr/>
            <p:nvPr/>
          </p:nvSpPr>
          <p:spPr>
            <a:xfrm>
              <a:off x="3494760" y="2771746"/>
              <a:ext cx="110954" cy="212717"/>
            </a:xfrm>
            <a:custGeom>
              <a:avLst/>
              <a:gdLst/>
              <a:ahLst/>
              <a:cxnLst/>
              <a:rect l="l" t="t" r="r" b="b"/>
              <a:pathLst>
                <a:path w="3453" h="6620" extrusionOk="0">
                  <a:moveTo>
                    <a:pt x="3199" y="1"/>
                  </a:moveTo>
                  <a:cubicBezTo>
                    <a:pt x="1710" y="1933"/>
                    <a:pt x="602" y="4181"/>
                    <a:pt x="0" y="6525"/>
                  </a:cubicBezTo>
                  <a:lnTo>
                    <a:pt x="349" y="6620"/>
                  </a:lnTo>
                  <a:cubicBezTo>
                    <a:pt x="919" y="4308"/>
                    <a:pt x="1995" y="2091"/>
                    <a:pt x="3452" y="222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5" name="Google Shape;5185;p43"/>
            <p:cNvSpPr/>
            <p:nvPr/>
          </p:nvSpPr>
          <p:spPr>
            <a:xfrm>
              <a:off x="3564969" y="2989508"/>
              <a:ext cx="84476" cy="186272"/>
            </a:xfrm>
            <a:custGeom>
              <a:avLst/>
              <a:gdLst/>
              <a:ahLst/>
              <a:cxnLst/>
              <a:rect l="l" t="t" r="r" b="b"/>
              <a:pathLst>
                <a:path w="2629" h="5797" extrusionOk="0">
                  <a:moveTo>
                    <a:pt x="2344" y="1"/>
                  </a:moveTo>
                  <a:cubicBezTo>
                    <a:pt x="2027" y="508"/>
                    <a:pt x="1742" y="1014"/>
                    <a:pt x="1426" y="1489"/>
                  </a:cubicBezTo>
                  <a:cubicBezTo>
                    <a:pt x="1046" y="2154"/>
                    <a:pt x="634" y="2883"/>
                    <a:pt x="349" y="3674"/>
                  </a:cubicBezTo>
                  <a:cubicBezTo>
                    <a:pt x="127" y="4371"/>
                    <a:pt x="0" y="5068"/>
                    <a:pt x="0" y="5765"/>
                  </a:cubicBezTo>
                  <a:lnTo>
                    <a:pt x="349" y="5796"/>
                  </a:lnTo>
                  <a:cubicBezTo>
                    <a:pt x="349" y="5100"/>
                    <a:pt x="475" y="4435"/>
                    <a:pt x="697" y="3801"/>
                  </a:cubicBezTo>
                  <a:cubicBezTo>
                    <a:pt x="951" y="3041"/>
                    <a:pt x="1362" y="2313"/>
                    <a:pt x="1742" y="1679"/>
                  </a:cubicBezTo>
                  <a:cubicBezTo>
                    <a:pt x="2027" y="1173"/>
                    <a:pt x="2344" y="666"/>
                    <a:pt x="2629" y="191"/>
                  </a:cubicBezTo>
                  <a:lnTo>
                    <a:pt x="2344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6" name="Google Shape;5186;p43"/>
            <p:cNvSpPr/>
            <p:nvPr/>
          </p:nvSpPr>
          <p:spPr>
            <a:xfrm>
              <a:off x="3434704" y="3411826"/>
              <a:ext cx="367403" cy="367371"/>
            </a:xfrm>
            <a:custGeom>
              <a:avLst/>
              <a:gdLst/>
              <a:ahLst/>
              <a:cxnLst/>
              <a:rect l="l" t="t" r="r" b="b"/>
              <a:pathLst>
                <a:path w="11434" h="11433" extrusionOk="0">
                  <a:moveTo>
                    <a:pt x="1" y="0"/>
                  </a:moveTo>
                  <a:lnTo>
                    <a:pt x="1996" y="11433"/>
                  </a:lnTo>
                  <a:lnTo>
                    <a:pt x="9438" y="11433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7" name="Google Shape;5187;p43"/>
            <p:cNvSpPr/>
            <p:nvPr/>
          </p:nvSpPr>
          <p:spPr>
            <a:xfrm>
              <a:off x="3388915" y="3308038"/>
              <a:ext cx="457952" cy="103820"/>
            </a:xfrm>
            <a:custGeom>
              <a:avLst/>
              <a:gdLst/>
              <a:ahLst/>
              <a:cxnLst/>
              <a:rect l="l" t="t" r="r" b="b"/>
              <a:pathLst>
                <a:path w="14252" h="3231" extrusionOk="0">
                  <a:moveTo>
                    <a:pt x="1" y="0"/>
                  </a:moveTo>
                  <a:lnTo>
                    <a:pt x="1" y="3230"/>
                  </a:lnTo>
                  <a:lnTo>
                    <a:pt x="14252" y="3230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8" name="Google Shape;5188;p43"/>
            <p:cNvSpPr/>
            <p:nvPr/>
          </p:nvSpPr>
          <p:spPr>
            <a:xfrm>
              <a:off x="3434704" y="3411826"/>
              <a:ext cx="367403" cy="48874"/>
            </a:xfrm>
            <a:custGeom>
              <a:avLst/>
              <a:gdLst/>
              <a:ahLst/>
              <a:cxnLst/>
              <a:rect l="l" t="t" r="r" b="b"/>
              <a:pathLst>
                <a:path w="11434" h="1521" extrusionOk="0">
                  <a:moveTo>
                    <a:pt x="1" y="0"/>
                  </a:moveTo>
                  <a:lnTo>
                    <a:pt x="254" y="1521"/>
                  </a:lnTo>
                  <a:lnTo>
                    <a:pt x="11180" y="1521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9" name="Google Shape;5189;p43"/>
            <p:cNvSpPr/>
            <p:nvPr/>
          </p:nvSpPr>
          <p:spPr>
            <a:xfrm>
              <a:off x="3373652" y="3797480"/>
              <a:ext cx="2375138" cy="176086"/>
            </a:xfrm>
            <a:custGeom>
              <a:avLst/>
              <a:gdLst/>
              <a:ahLst/>
              <a:cxnLst/>
              <a:rect l="l" t="t" r="r" b="b"/>
              <a:pathLst>
                <a:path w="73917" h="5480" extrusionOk="0">
                  <a:moveTo>
                    <a:pt x="36958" y="1"/>
                  </a:moveTo>
                  <a:cubicBezTo>
                    <a:pt x="16532" y="1"/>
                    <a:pt x="1" y="1236"/>
                    <a:pt x="1" y="2756"/>
                  </a:cubicBezTo>
                  <a:cubicBezTo>
                    <a:pt x="1" y="4245"/>
                    <a:pt x="16532" y="5480"/>
                    <a:pt x="36958" y="5480"/>
                  </a:cubicBezTo>
                  <a:cubicBezTo>
                    <a:pt x="57353" y="5480"/>
                    <a:pt x="73916" y="4245"/>
                    <a:pt x="73916" y="2756"/>
                  </a:cubicBezTo>
                  <a:cubicBezTo>
                    <a:pt x="73916" y="1236"/>
                    <a:pt x="57353" y="1"/>
                    <a:pt x="36958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0" name="Google Shape;5190;p43"/>
            <p:cNvSpPr/>
            <p:nvPr/>
          </p:nvSpPr>
          <p:spPr>
            <a:xfrm>
              <a:off x="4179600" y="1779334"/>
              <a:ext cx="960665" cy="1027533"/>
            </a:xfrm>
            <a:custGeom>
              <a:avLst/>
              <a:gdLst/>
              <a:ahLst/>
              <a:cxnLst/>
              <a:rect l="l" t="t" r="r" b="b"/>
              <a:pathLst>
                <a:path w="29897" h="31978" extrusionOk="0">
                  <a:moveTo>
                    <a:pt x="13297" y="0"/>
                  </a:moveTo>
                  <a:cubicBezTo>
                    <a:pt x="12541" y="0"/>
                    <a:pt x="11808" y="149"/>
                    <a:pt x="11116" y="547"/>
                  </a:cubicBezTo>
                  <a:cubicBezTo>
                    <a:pt x="10515" y="895"/>
                    <a:pt x="9976" y="1307"/>
                    <a:pt x="9375" y="1687"/>
                  </a:cubicBezTo>
                  <a:cubicBezTo>
                    <a:pt x="8076" y="2447"/>
                    <a:pt x="6651" y="2827"/>
                    <a:pt x="5416" y="3777"/>
                  </a:cubicBezTo>
                  <a:cubicBezTo>
                    <a:pt x="3389" y="5392"/>
                    <a:pt x="1267" y="8432"/>
                    <a:pt x="2502" y="11124"/>
                  </a:cubicBezTo>
                  <a:cubicBezTo>
                    <a:pt x="2882" y="11948"/>
                    <a:pt x="3611" y="12739"/>
                    <a:pt x="3452" y="13626"/>
                  </a:cubicBezTo>
                  <a:cubicBezTo>
                    <a:pt x="3421" y="13975"/>
                    <a:pt x="3231" y="14291"/>
                    <a:pt x="3041" y="14608"/>
                  </a:cubicBezTo>
                  <a:cubicBezTo>
                    <a:pt x="2217" y="15906"/>
                    <a:pt x="1046" y="17078"/>
                    <a:pt x="982" y="18662"/>
                  </a:cubicBezTo>
                  <a:cubicBezTo>
                    <a:pt x="951" y="18947"/>
                    <a:pt x="982" y="19263"/>
                    <a:pt x="1077" y="19517"/>
                  </a:cubicBezTo>
                  <a:cubicBezTo>
                    <a:pt x="1172" y="19833"/>
                    <a:pt x="1362" y="20055"/>
                    <a:pt x="1521" y="20340"/>
                  </a:cubicBezTo>
                  <a:cubicBezTo>
                    <a:pt x="2217" y="21543"/>
                    <a:pt x="1647" y="22367"/>
                    <a:pt x="1014" y="23475"/>
                  </a:cubicBezTo>
                  <a:cubicBezTo>
                    <a:pt x="159" y="24964"/>
                    <a:pt x="1" y="26895"/>
                    <a:pt x="761" y="28447"/>
                  </a:cubicBezTo>
                  <a:cubicBezTo>
                    <a:pt x="1452" y="29859"/>
                    <a:pt x="2983" y="30852"/>
                    <a:pt x="4542" y="30852"/>
                  </a:cubicBezTo>
                  <a:cubicBezTo>
                    <a:pt x="4696" y="30852"/>
                    <a:pt x="4850" y="30842"/>
                    <a:pt x="5004" y="30822"/>
                  </a:cubicBezTo>
                  <a:cubicBezTo>
                    <a:pt x="6303" y="30632"/>
                    <a:pt x="7253" y="29651"/>
                    <a:pt x="8456" y="29366"/>
                  </a:cubicBezTo>
                  <a:cubicBezTo>
                    <a:pt x="9783" y="29026"/>
                    <a:pt x="11110" y="28446"/>
                    <a:pt x="12525" y="28446"/>
                  </a:cubicBezTo>
                  <a:cubicBezTo>
                    <a:pt x="12562" y="28446"/>
                    <a:pt x="12599" y="28446"/>
                    <a:pt x="12637" y="28447"/>
                  </a:cubicBezTo>
                  <a:cubicBezTo>
                    <a:pt x="14948" y="28511"/>
                    <a:pt x="16627" y="29461"/>
                    <a:pt x="18464" y="30791"/>
                  </a:cubicBezTo>
                  <a:cubicBezTo>
                    <a:pt x="19573" y="31569"/>
                    <a:pt x="20994" y="31977"/>
                    <a:pt x="22402" y="31977"/>
                  </a:cubicBezTo>
                  <a:cubicBezTo>
                    <a:pt x="23285" y="31977"/>
                    <a:pt x="24163" y="31817"/>
                    <a:pt x="24956" y="31487"/>
                  </a:cubicBezTo>
                  <a:cubicBezTo>
                    <a:pt x="24956" y="31487"/>
                    <a:pt x="24956" y="31487"/>
                    <a:pt x="24956" y="31456"/>
                  </a:cubicBezTo>
                  <a:cubicBezTo>
                    <a:pt x="25969" y="31044"/>
                    <a:pt x="26856" y="30442"/>
                    <a:pt x="27743" y="29809"/>
                  </a:cubicBezTo>
                  <a:cubicBezTo>
                    <a:pt x="28313" y="29397"/>
                    <a:pt x="28914" y="28954"/>
                    <a:pt x="29263" y="28321"/>
                  </a:cubicBezTo>
                  <a:cubicBezTo>
                    <a:pt x="29548" y="27877"/>
                    <a:pt x="29643" y="27339"/>
                    <a:pt x="29706" y="26832"/>
                  </a:cubicBezTo>
                  <a:cubicBezTo>
                    <a:pt x="29896" y="24679"/>
                    <a:pt x="29136" y="22462"/>
                    <a:pt x="27648" y="20910"/>
                  </a:cubicBezTo>
                  <a:cubicBezTo>
                    <a:pt x="27363" y="20625"/>
                    <a:pt x="27046" y="20340"/>
                    <a:pt x="26856" y="19992"/>
                  </a:cubicBezTo>
                  <a:cubicBezTo>
                    <a:pt x="25938" y="18440"/>
                    <a:pt x="27426" y="16191"/>
                    <a:pt x="26413" y="14671"/>
                  </a:cubicBezTo>
                  <a:cubicBezTo>
                    <a:pt x="25906" y="13943"/>
                    <a:pt x="25019" y="13658"/>
                    <a:pt x="24322" y="13151"/>
                  </a:cubicBezTo>
                  <a:cubicBezTo>
                    <a:pt x="22011" y="11504"/>
                    <a:pt x="22866" y="8781"/>
                    <a:pt x="22327" y="6437"/>
                  </a:cubicBezTo>
                  <a:cubicBezTo>
                    <a:pt x="21567" y="2954"/>
                    <a:pt x="17799" y="547"/>
                    <a:pt x="14473" y="104"/>
                  </a:cubicBezTo>
                  <a:cubicBezTo>
                    <a:pt x="14077" y="39"/>
                    <a:pt x="13684" y="0"/>
                    <a:pt x="132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1" name="Google Shape;5191;p43"/>
            <p:cNvSpPr/>
            <p:nvPr/>
          </p:nvSpPr>
          <p:spPr>
            <a:xfrm>
              <a:off x="4181624" y="1760858"/>
              <a:ext cx="899614" cy="820632"/>
            </a:xfrm>
            <a:custGeom>
              <a:avLst/>
              <a:gdLst/>
              <a:ahLst/>
              <a:cxnLst/>
              <a:rect l="l" t="t" r="r" b="b"/>
              <a:pathLst>
                <a:path w="27997" h="25539" extrusionOk="0">
                  <a:moveTo>
                    <a:pt x="14013" y="1"/>
                  </a:moveTo>
                  <a:cubicBezTo>
                    <a:pt x="12667" y="1"/>
                    <a:pt x="11445" y="309"/>
                    <a:pt x="10452" y="900"/>
                  </a:cubicBezTo>
                  <a:cubicBezTo>
                    <a:pt x="10040" y="1154"/>
                    <a:pt x="9723" y="1502"/>
                    <a:pt x="9438" y="1819"/>
                  </a:cubicBezTo>
                  <a:cubicBezTo>
                    <a:pt x="9343" y="1914"/>
                    <a:pt x="9217" y="2040"/>
                    <a:pt x="9122" y="2167"/>
                  </a:cubicBezTo>
                  <a:cubicBezTo>
                    <a:pt x="8710" y="2579"/>
                    <a:pt x="8203" y="2895"/>
                    <a:pt x="7601" y="3275"/>
                  </a:cubicBezTo>
                  <a:cubicBezTo>
                    <a:pt x="6746" y="3814"/>
                    <a:pt x="5796" y="4289"/>
                    <a:pt x="4878" y="4732"/>
                  </a:cubicBezTo>
                  <a:cubicBezTo>
                    <a:pt x="4688" y="4827"/>
                    <a:pt x="4466" y="4922"/>
                    <a:pt x="4276" y="5049"/>
                  </a:cubicBezTo>
                  <a:cubicBezTo>
                    <a:pt x="3484" y="5429"/>
                    <a:pt x="2756" y="5809"/>
                    <a:pt x="2218" y="6411"/>
                  </a:cubicBezTo>
                  <a:cubicBezTo>
                    <a:pt x="1616" y="7139"/>
                    <a:pt x="1268" y="8152"/>
                    <a:pt x="1299" y="9229"/>
                  </a:cubicBezTo>
                  <a:cubicBezTo>
                    <a:pt x="1331" y="10116"/>
                    <a:pt x="1584" y="11066"/>
                    <a:pt x="2091" y="12079"/>
                  </a:cubicBezTo>
                  <a:cubicBezTo>
                    <a:pt x="2186" y="12238"/>
                    <a:pt x="2281" y="12396"/>
                    <a:pt x="2376" y="12554"/>
                  </a:cubicBezTo>
                  <a:cubicBezTo>
                    <a:pt x="2598" y="12998"/>
                    <a:pt x="2851" y="13441"/>
                    <a:pt x="2978" y="13884"/>
                  </a:cubicBezTo>
                  <a:cubicBezTo>
                    <a:pt x="3358" y="15120"/>
                    <a:pt x="2376" y="16133"/>
                    <a:pt x="1933" y="16513"/>
                  </a:cubicBezTo>
                  <a:cubicBezTo>
                    <a:pt x="1838" y="16608"/>
                    <a:pt x="1743" y="16703"/>
                    <a:pt x="1616" y="16798"/>
                  </a:cubicBezTo>
                  <a:cubicBezTo>
                    <a:pt x="1109" y="17210"/>
                    <a:pt x="571" y="17653"/>
                    <a:pt x="286" y="18286"/>
                  </a:cubicBezTo>
                  <a:cubicBezTo>
                    <a:pt x="1" y="18920"/>
                    <a:pt x="33" y="19712"/>
                    <a:pt x="349" y="20313"/>
                  </a:cubicBezTo>
                  <a:cubicBezTo>
                    <a:pt x="508" y="20598"/>
                    <a:pt x="698" y="20820"/>
                    <a:pt x="888" y="21042"/>
                  </a:cubicBezTo>
                  <a:cubicBezTo>
                    <a:pt x="1109" y="21295"/>
                    <a:pt x="1299" y="21548"/>
                    <a:pt x="1458" y="21802"/>
                  </a:cubicBezTo>
                  <a:cubicBezTo>
                    <a:pt x="1679" y="22308"/>
                    <a:pt x="1679" y="22910"/>
                    <a:pt x="1458" y="23417"/>
                  </a:cubicBezTo>
                  <a:cubicBezTo>
                    <a:pt x="1363" y="23607"/>
                    <a:pt x="1236" y="23797"/>
                    <a:pt x="1109" y="23987"/>
                  </a:cubicBezTo>
                  <a:cubicBezTo>
                    <a:pt x="793" y="24494"/>
                    <a:pt x="476" y="24969"/>
                    <a:pt x="666" y="25539"/>
                  </a:cubicBezTo>
                  <a:lnTo>
                    <a:pt x="919" y="25444"/>
                  </a:lnTo>
                  <a:cubicBezTo>
                    <a:pt x="793" y="25000"/>
                    <a:pt x="1078" y="24589"/>
                    <a:pt x="1363" y="24145"/>
                  </a:cubicBezTo>
                  <a:cubicBezTo>
                    <a:pt x="1489" y="23955"/>
                    <a:pt x="1616" y="23734"/>
                    <a:pt x="1711" y="23512"/>
                  </a:cubicBezTo>
                  <a:cubicBezTo>
                    <a:pt x="1996" y="22942"/>
                    <a:pt x="1996" y="22245"/>
                    <a:pt x="1711" y="21675"/>
                  </a:cubicBezTo>
                  <a:cubicBezTo>
                    <a:pt x="1553" y="21390"/>
                    <a:pt x="1331" y="21137"/>
                    <a:pt x="1141" y="20883"/>
                  </a:cubicBezTo>
                  <a:cubicBezTo>
                    <a:pt x="951" y="20662"/>
                    <a:pt x="761" y="20440"/>
                    <a:pt x="634" y="20187"/>
                  </a:cubicBezTo>
                  <a:cubicBezTo>
                    <a:pt x="318" y="19648"/>
                    <a:pt x="318" y="18952"/>
                    <a:pt x="571" y="18413"/>
                  </a:cubicBezTo>
                  <a:cubicBezTo>
                    <a:pt x="824" y="17843"/>
                    <a:pt x="1331" y="17400"/>
                    <a:pt x="1806" y="17020"/>
                  </a:cubicBezTo>
                  <a:cubicBezTo>
                    <a:pt x="1933" y="16925"/>
                    <a:pt x="2028" y="16830"/>
                    <a:pt x="2154" y="16735"/>
                  </a:cubicBezTo>
                  <a:cubicBezTo>
                    <a:pt x="3168" y="15848"/>
                    <a:pt x="3580" y="14771"/>
                    <a:pt x="3263" y="13821"/>
                  </a:cubicBezTo>
                  <a:cubicBezTo>
                    <a:pt x="3136" y="13314"/>
                    <a:pt x="2883" y="12871"/>
                    <a:pt x="2629" y="12428"/>
                  </a:cubicBezTo>
                  <a:cubicBezTo>
                    <a:pt x="2534" y="12269"/>
                    <a:pt x="2439" y="12111"/>
                    <a:pt x="2376" y="11953"/>
                  </a:cubicBezTo>
                  <a:cubicBezTo>
                    <a:pt x="1869" y="10971"/>
                    <a:pt x="1616" y="10084"/>
                    <a:pt x="1584" y="9229"/>
                  </a:cubicBezTo>
                  <a:cubicBezTo>
                    <a:pt x="1553" y="8216"/>
                    <a:pt x="1869" y="7266"/>
                    <a:pt x="2439" y="6601"/>
                  </a:cubicBezTo>
                  <a:cubicBezTo>
                    <a:pt x="2946" y="6031"/>
                    <a:pt x="3643" y="5651"/>
                    <a:pt x="4403" y="5271"/>
                  </a:cubicBezTo>
                  <a:cubicBezTo>
                    <a:pt x="4593" y="5176"/>
                    <a:pt x="4815" y="5081"/>
                    <a:pt x="5005" y="4986"/>
                  </a:cubicBezTo>
                  <a:cubicBezTo>
                    <a:pt x="5923" y="4542"/>
                    <a:pt x="6873" y="4067"/>
                    <a:pt x="7760" y="3529"/>
                  </a:cubicBezTo>
                  <a:cubicBezTo>
                    <a:pt x="8362" y="3149"/>
                    <a:pt x="8900" y="2800"/>
                    <a:pt x="9312" y="2357"/>
                  </a:cubicBezTo>
                  <a:cubicBezTo>
                    <a:pt x="9438" y="2230"/>
                    <a:pt x="9533" y="2135"/>
                    <a:pt x="9660" y="2009"/>
                  </a:cubicBezTo>
                  <a:cubicBezTo>
                    <a:pt x="9945" y="1692"/>
                    <a:pt x="10230" y="1375"/>
                    <a:pt x="10610" y="1154"/>
                  </a:cubicBezTo>
                  <a:cubicBezTo>
                    <a:pt x="11589" y="557"/>
                    <a:pt x="12768" y="297"/>
                    <a:pt x="13979" y="297"/>
                  </a:cubicBezTo>
                  <a:cubicBezTo>
                    <a:pt x="16176" y="297"/>
                    <a:pt x="18480" y="1155"/>
                    <a:pt x="19889" y="2420"/>
                  </a:cubicBezTo>
                  <a:cubicBezTo>
                    <a:pt x="20016" y="2515"/>
                    <a:pt x="20142" y="2642"/>
                    <a:pt x="20269" y="2800"/>
                  </a:cubicBezTo>
                  <a:cubicBezTo>
                    <a:pt x="21283" y="3845"/>
                    <a:pt x="21916" y="5081"/>
                    <a:pt x="22043" y="6221"/>
                  </a:cubicBezTo>
                  <a:cubicBezTo>
                    <a:pt x="22169" y="7392"/>
                    <a:pt x="22169" y="8564"/>
                    <a:pt x="22169" y="9578"/>
                  </a:cubicBezTo>
                  <a:cubicBezTo>
                    <a:pt x="22169" y="9768"/>
                    <a:pt x="22169" y="9989"/>
                    <a:pt x="22169" y="10179"/>
                  </a:cubicBezTo>
                  <a:cubicBezTo>
                    <a:pt x="22138" y="10813"/>
                    <a:pt x="22138" y="11383"/>
                    <a:pt x="22391" y="12048"/>
                  </a:cubicBezTo>
                  <a:cubicBezTo>
                    <a:pt x="22613" y="12713"/>
                    <a:pt x="23024" y="13631"/>
                    <a:pt x="23943" y="14075"/>
                  </a:cubicBezTo>
                  <a:cubicBezTo>
                    <a:pt x="24228" y="14201"/>
                    <a:pt x="24576" y="14265"/>
                    <a:pt x="24893" y="14360"/>
                  </a:cubicBezTo>
                  <a:cubicBezTo>
                    <a:pt x="25114" y="14391"/>
                    <a:pt x="25368" y="14455"/>
                    <a:pt x="25590" y="14518"/>
                  </a:cubicBezTo>
                  <a:cubicBezTo>
                    <a:pt x="26571" y="14866"/>
                    <a:pt x="27300" y="15880"/>
                    <a:pt x="27363" y="16925"/>
                  </a:cubicBezTo>
                  <a:cubicBezTo>
                    <a:pt x="27363" y="17526"/>
                    <a:pt x="27205" y="18065"/>
                    <a:pt x="27015" y="18666"/>
                  </a:cubicBezTo>
                  <a:cubicBezTo>
                    <a:pt x="26951" y="18952"/>
                    <a:pt x="26856" y="19205"/>
                    <a:pt x="26793" y="19490"/>
                  </a:cubicBezTo>
                  <a:cubicBezTo>
                    <a:pt x="26540" y="20725"/>
                    <a:pt x="26635" y="22372"/>
                    <a:pt x="27806" y="23385"/>
                  </a:cubicBezTo>
                  <a:lnTo>
                    <a:pt x="27996" y="23163"/>
                  </a:lnTo>
                  <a:cubicBezTo>
                    <a:pt x="26920" y="22245"/>
                    <a:pt x="26825" y="20693"/>
                    <a:pt x="27078" y="19553"/>
                  </a:cubicBezTo>
                  <a:cubicBezTo>
                    <a:pt x="27141" y="19268"/>
                    <a:pt x="27205" y="19015"/>
                    <a:pt x="27300" y="18762"/>
                  </a:cubicBezTo>
                  <a:cubicBezTo>
                    <a:pt x="27490" y="18160"/>
                    <a:pt x="27648" y="17558"/>
                    <a:pt x="27616" y="16925"/>
                  </a:cubicBezTo>
                  <a:cubicBezTo>
                    <a:pt x="27585" y="15753"/>
                    <a:pt x="26793" y="14645"/>
                    <a:pt x="25685" y="14265"/>
                  </a:cubicBezTo>
                  <a:cubicBezTo>
                    <a:pt x="25431" y="14170"/>
                    <a:pt x="25178" y="14138"/>
                    <a:pt x="24956" y="14075"/>
                  </a:cubicBezTo>
                  <a:cubicBezTo>
                    <a:pt x="24639" y="14011"/>
                    <a:pt x="24323" y="13948"/>
                    <a:pt x="24038" y="13821"/>
                  </a:cubicBezTo>
                  <a:cubicBezTo>
                    <a:pt x="23436" y="13504"/>
                    <a:pt x="22993" y="12934"/>
                    <a:pt x="22644" y="11953"/>
                  </a:cubicBezTo>
                  <a:cubicBezTo>
                    <a:pt x="22423" y="11351"/>
                    <a:pt x="22423" y="10813"/>
                    <a:pt x="22454" y="10179"/>
                  </a:cubicBezTo>
                  <a:cubicBezTo>
                    <a:pt x="22454" y="9989"/>
                    <a:pt x="22454" y="9768"/>
                    <a:pt x="22454" y="9578"/>
                  </a:cubicBezTo>
                  <a:cubicBezTo>
                    <a:pt x="22454" y="8564"/>
                    <a:pt x="22423" y="7392"/>
                    <a:pt x="22296" y="6189"/>
                  </a:cubicBezTo>
                  <a:cubicBezTo>
                    <a:pt x="22201" y="4986"/>
                    <a:pt x="21504" y="3687"/>
                    <a:pt x="20491" y="2579"/>
                  </a:cubicBezTo>
                  <a:cubicBezTo>
                    <a:pt x="20332" y="2452"/>
                    <a:pt x="20206" y="2325"/>
                    <a:pt x="20079" y="2199"/>
                  </a:cubicBezTo>
                  <a:cubicBezTo>
                    <a:pt x="18907" y="1154"/>
                    <a:pt x="17229" y="394"/>
                    <a:pt x="15424" y="109"/>
                  </a:cubicBezTo>
                  <a:cubicBezTo>
                    <a:pt x="14942" y="36"/>
                    <a:pt x="14470" y="1"/>
                    <a:pt x="14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2" name="Google Shape;5192;p43"/>
            <p:cNvSpPr/>
            <p:nvPr/>
          </p:nvSpPr>
          <p:spPr>
            <a:xfrm>
              <a:off x="3667761" y="3324490"/>
              <a:ext cx="1824580" cy="505862"/>
            </a:xfrm>
            <a:custGeom>
              <a:avLst/>
              <a:gdLst/>
              <a:ahLst/>
              <a:cxnLst/>
              <a:rect l="l" t="t" r="r" b="b"/>
              <a:pathLst>
                <a:path w="56783" h="15743" extrusionOk="0">
                  <a:moveTo>
                    <a:pt x="49793" y="1"/>
                  </a:moveTo>
                  <a:cubicBezTo>
                    <a:pt x="46715" y="1"/>
                    <a:pt x="43498" y="797"/>
                    <a:pt x="40568" y="1515"/>
                  </a:cubicBezTo>
                  <a:cubicBezTo>
                    <a:pt x="36445" y="2515"/>
                    <a:pt x="32475" y="3638"/>
                    <a:pt x="28174" y="3638"/>
                  </a:cubicBezTo>
                  <a:cubicBezTo>
                    <a:pt x="28114" y="3638"/>
                    <a:pt x="28055" y="3637"/>
                    <a:pt x="27995" y="3637"/>
                  </a:cubicBezTo>
                  <a:cubicBezTo>
                    <a:pt x="20205" y="3574"/>
                    <a:pt x="12731" y="977"/>
                    <a:pt x="4972" y="375"/>
                  </a:cubicBezTo>
                  <a:cubicBezTo>
                    <a:pt x="4608" y="350"/>
                    <a:pt x="4232" y="329"/>
                    <a:pt x="3858" y="329"/>
                  </a:cubicBezTo>
                  <a:cubicBezTo>
                    <a:pt x="2834" y="329"/>
                    <a:pt x="1819" y="485"/>
                    <a:pt x="1077" y="1135"/>
                  </a:cubicBezTo>
                  <a:cubicBezTo>
                    <a:pt x="222" y="1895"/>
                    <a:pt x="0" y="3098"/>
                    <a:pt x="127" y="4207"/>
                  </a:cubicBezTo>
                  <a:cubicBezTo>
                    <a:pt x="475" y="6994"/>
                    <a:pt x="2597" y="8451"/>
                    <a:pt x="4909" y="9622"/>
                  </a:cubicBezTo>
                  <a:cubicBezTo>
                    <a:pt x="7886" y="11142"/>
                    <a:pt x="11021" y="12251"/>
                    <a:pt x="14188" y="13201"/>
                  </a:cubicBezTo>
                  <a:cubicBezTo>
                    <a:pt x="17260" y="14119"/>
                    <a:pt x="20458" y="15133"/>
                    <a:pt x="23657" y="15449"/>
                  </a:cubicBezTo>
                  <a:cubicBezTo>
                    <a:pt x="25524" y="15626"/>
                    <a:pt x="27405" y="15742"/>
                    <a:pt x="29284" y="15742"/>
                  </a:cubicBezTo>
                  <a:cubicBezTo>
                    <a:pt x="32123" y="15742"/>
                    <a:pt x="34955" y="15477"/>
                    <a:pt x="37718" y="14753"/>
                  </a:cubicBezTo>
                  <a:cubicBezTo>
                    <a:pt x="42848" y="13423"/>
                    <a:pt x="48010" y="11364"/>
                    <a:pt x="52349" y="8356"/>
                  </a:cubicBezTo>
                  <a:cubicBezTo>
                    <a:pt x="53141" y="7785"/>
                    <a:pt x="53932" y="7120"/>
                    <a:pt x="54534" y="6360"/>
                  </a:cubicBezTo>
                  <a:cubicBezTo>
                    <a:pt x="56783" y="3542"/>
                    <a:pt x="53774" y="153"/>
                    <a:pt x="50734" y="27"/>
                  </a:cubicBezTo>
                  <a:cubicBezTo>
                    <a:pt x="50422" y="9"/>
                    <a:pt x="50108" y="1"/>
                    <a:pt x="497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3" name="Google Shape;5193;p43"/>
            <p:cNvSpPr/>
            <p:nvPr/>
          </p:nvSpPr>
          <p:spPr>
            <a:xfrm>
              <a:off x="3959813" y="2994907"/>
              <a:ext cx="377557" cy="568392"/>
            </a:xfrm>
            <a:custGeom>
              <a:avLst/>
              <a:gdLst/>
              <a:ahLst/>
              <a:cxnLst/>
              <a:rect l="l" t="t" r="r" b="b"/>
              <a:pathLst>
                <a:path w="11750" h="17689" extrusionOk="0">
                  <a:moveTo>
                    <a:pt x="3246" y="0"/>
                  </a:moveTo>
                  <a:cubicBezTo>
                    <a:pt x="2774" y="0"/>
                    <a:pt x="2315" y="41"/>
                    <a:pt x="1932" y="86"/>
                  </a:cubicBezTo>
                  <a:cubicBezTo>
                    <a:pt x="1425" y="150"/>
                    <a:pt x="918" y="340"/>
                    <a:pt x="602" y="751"/>
                  </a:cubicBezTo>
                  <a:cubicBezTo>
                    <a:pt x="95" y="1416"/>
                    <a:pt x="158" y="2936"/>
                    <a:pt x="127" y="3728"/>
                  </a:cubicBezTo>
                  <a:cubicBezTo>
                    <a:pt x="0" y="8668"/>
                    <a:pt x="3895" y="12722"/>
                    <a:pt x="7062" y="16047"/>
                  </a:cubicBezTo>
                  <a:cubicBezTo>
                    <a:pt x="7664" y="16681"/>
                    <a:pt x="8329" y="17346"/>
                    <a:pt x="9184" y="17599"/>
                  </a:cubicBezTo>
                  <a:cubicBezTo>
                    <a:pt x="9387" y="17659"/>
                    <a:pt x="9602" y="17689"/>
                    <a:pt x="9817" y="17689"/>
                  </a:cubicBezTo>
                  <a:cubicBezTo>
                    <a:pt x="10509" y="17689"/>
                    <a:pt x="11198" y="17380"/>
                    <a:pt x="11464" y="16776"/>
                  </a:cubicBezTo>
                  <a:cubicBezTo>
                    <a:pt x="11749" y="16174"/>
                    <a:pt x="11591" y="15509"/>
                    <a:pt x="11369" y="14876"/>
                  </a:cubicBezTo>
                  <a:cubicBezTo>
                    <a:pt x="10989" y="13831"/>
                    <a:pt x="10451" y="12880"/>
                    <a:pt x="9817" y="11962"/>
                  </a:cubicBezTo>
                  <a:cubicBezTo>
                    <a:pt x="9374" y="11329"/>
                    <a:pt x="9089" y="10727"/>
                    <a:pt x="8804" y="10094"/>
                  </a:cubicBezTo>
                  <a:cubicBezTo>
                    <a:pt x="8709" y="9872"/>
                    <a:pt x="8646" y="9682"/>
                    <a:pt x="8551" y="9492"/>
                  </a:cubicBezTo>
                  <a:cubicBezTo>
                    <a:pt x="7601" y="7370"/>
                    <a:pt x="6904" y="5153"/>
                    <a:pt x="6492" y="2873"/>
                  </a:cubicBezTo>
                  <a:cubicBezTo>
                    <a:pt x="6334" y="2050"/>
                    <a:pt x="6176" y="1163"/>
                    <a:pt x="5574" y="625"/>
                  </a:cubicBezTo>
                  <a:cubicBezTo>
                    <a:pt x="5002" y="135"/>
                    <a:pt x="4102" y="0"/>
                    <a:pt x="3246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4" name="Google Shape;5194;p43"/>
            <p:cNvSpPr/>
            <p:nvPr/>
          </p:nvSpPr>
          <p:spPr>
            <a:xfrm>
              <a:off x="4325128" y="2164892"/>
              <a:ext cx="520032" cy="459720"/>
            </a:xfrm>
            <a:custGeom>
              <a:avLst/>
              <a:gdLst/>
              <a:ahLst/>
              <a:cxnLst/>
              <a:rect l="l" t="t" r="r" b="b"/>
              <a:pathLst>
                <a:path w="16184" h="14307" extrusionOk="0">
                  <a:moveTo>
                    <a:pt x="6737" y="1"/>
                  </a:moveTo>
                  <a:cubicBezTo>
                    <a:pt x="5780" y="1"/>
                    <a:pt x="4803" y="215"/>
                    <a:pt x="4022" y="772"/>
                  </a:cubicBezTo>
                  <a:cubicBezTo>
                    <a:pt x="3357" y="1247"/>
                    <a:pt x="2597" y="2102"/>
                    <a:pt x="2280" y="2831"/>
                  </a:cubicBezTo>
                  <a:cubicBezTo>
                    <a:pt x="1869" y="3812"/>
                    <a:pt x="2249" y="4952"/>
                    <a:pt x="1805" y="5934"/>
                  </a:cubicBezTo>
                  <a:cubicBezTo>
                    <a:pt x="1552" y="6441"/>
                    <a:pt x="1140" y="6853"/>
                    <a:pt x="855" y="7359"/>
                  </a:cubicBezTo>
                  <a:cubicBezTo>
                    <a:pt x="602" y="7803"/>
                    <a:pt x="444" y="8341"/>
                    <a:pt x="317" y="8848"/>
                  </a:cubicBezTo>
                  <a:cubicBezTo>
                    <a:pt x="95" y="9766"/>
                    <a:pt x="0" y="10748"/>
                    <a:pt x="380" y="11571"/>
                  </a:cubicBezTo>
                  <a:cubicBezTo>
                    <a:pt x="665" y="12173"/>
                    <a:pt x="1204" y="12648"/>
                    <a:pt x="1774" y="12996"/>
                  </a:cubicBezTo>
                  <a:cubicBezTo>
                    <a:pt x="2945" y="13725"/>
                    <a:pt x="4307" y="14136"/>
                    <a:pt x="5701" y="14168"/>
                  </a:cubicBezTo>
                  <a:cubicBezTo>
                    <a:pt x="5783" y="14172"/>
                    <a:pt x="5864" y="14173"/>
                    <a:pt x="5945" y="14173"/>
                  </a:cubicBezTo>
                  <a:cubicBezTo>
                    <a:pt x="6309" y="14173"/>
                    <a:pt x="6658" y="14142"/>
                    <a:pt x="7007" y="14142"/>
                  </a:cubicBezTo>
                  <a:cubicBezTo>
                    <a:pt x="7236" y="14142"/>
                    <a:pt x="7464" y="14156"/>
                    <a:pt x="7696" y="14200"/>
                  </a:cubicBezTo>
                  <a:cubicBezTo>
                    <a:pt x="8290" y="14271"/>
                    <a:pt x="8883" y="14307"/>
                    <a:pt x="9477" y="14307"/>
                  </a:cubicBezTo>
                  <a:cubicBezTo>
                    <a:pt x="9675" y="14307"/>
                    <a:pt x="9873" y="14303"/>
                    <a:pt x="10071" y="14295"/>
                  </a:cubicBezTo>
                  <a:cubicBezTo>
                    <a:pt x="12161" y="14231"/>
                    <a:pt x="14695" y="13820"/>
                    <a:pt x="15708" y="11698"/>
                  </a:cubicBezTo>
                  <a:cubicBezTo>
                    <a:pt x="16088" y="10906"/>
                    <a:pt x="16183" y="10051"/>
                    <a:pt x="16056" y="9196"/>
                  </a:cubicBezTo>
                  <a:cubicBezTo>
                    <a:pt x="15708" y="6916"/>
                    <a:pt x="13396" y="5744"/>
                    <a:pt x="12890" y="3591"/>
                  </a:cubicBezTo>
                  <a:cubicBezTo>
                    <a:pt x="12731" y="2926"/>
                    <a:pt x="12890" y="2071"/>
                    <a:pt x="12415" y="1532"/>
                  </a:cubicBezTo>
                  <a:cubicBezTo>
                    <a:pt x="11813" y="867"/>
                    <a:pt x="11116" y="1025"/>
                    <a:pt x="10293" y="740"/>
                  </a:cubicBezTo>
                  <a:cubicBezTo>
                    <a:pt x="9279" y="424"/>
                    <a:pt x="8203" y="75"/>
                    <a:pt x="7126" y="12"/>
                  </a:cubicBezTo>
                  <a:cubicBezTo>
                    <a:pt x="6997" y="4"/>
                    <a:pt x="6867" y="1"/>
                    <a:pt x="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5" name="Google Shape;5195;p43"/>
            <p:cNvSpPr/>
            <p:nvPr/>
          </p:nvSpPr>
          <p:spPr>
            <a:xfrm>
              <a:off x="3950656" y="2500516"/>
              <a:ext cx="468106" cy="624367"/>
            </a:xfrm>
            <a:custGeom>
              <a:avLst/>
              <a:gdLst/>
              <a:ahLst/>
              <a:cxnLst/>
              <a:rect l="l" t="t" r="r" b="b"/>
              <a:pathLst>
                <a:path w="14568" h="19431" extrusionOk="0">
                  <a:moveTo>
                    <a:pt x="11233" y="0"/>
                  </a:moveTo>
                  <a:cubicBezTo>
                    <a:pt x="9357" y="0"/>
                    <a:pt x="7943" y="1924"/>
                    <a:pt x="7094" y="3596"/>
                  </a:cubicBezTo>
                  <a:cubicBezTo>
                    <a:pt x="5827" y="6098"/>
                    <a:pt x="4402" y="8537"/>
                    <a:pt x="3072" y="11007"/>
                  </a:cubicBezTo>
                  <a:cubicBezTo>
                    <a:pt x="1773" y="13382"/>
                    <a:pt x="348" y="15852"/>
                    <a:pt x="0" y="18576"/>
                  </a:cubicBezTo>
                  <a:cubicBezTo>
                    <a:pt x="2027" y="18956"/>
                    <a:pt x="4085" y="19399"/>
                    <a:pt x="6144" y="19431"/>
                  </a:cubicBezTo>
                  <a:cubicBezTo>
                    <a:pt x="6587" y="17974"/>
                    <a:pt x="7442" y="16644"/>
                    <a:pt x="8266" y="15377"/>
                  </a:cubicBezTo>
                  <a:cubicBezTo>
                    <a:pt x="9754" y="13065"/>
                    <a:pt x="11306" y="10785"/>
                    <a:pt x="12699" y="8410"/>
                  </a:cubicBezTo>
                  <a:cubicBezTo>
                    <a:pt x="13206" y="7555"/>
                    <a:pt x="13649" y="6668"/>
                    <a:pt x="13871" y="5750"/>
                  </a:cubicBezTo>
                  <a:cubicBezTo>
                    <a:pt x="14283" y="3976"/>
                    <a:pt x="14568" y="1285"/>
                    <a:pt x="12604" y="334"/>
                  </a:cubicBezTo>
                  <a:cubicBezTo>
                    <a:pt x="12123" y="103"/>
                    <a:pt x="11666" y="0"/>
                    <a:pt x="112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6" name="Google Shape;5196;p43"/>
            <p:cNvSpPr/>
            <p:nvPr/>
          </p:nvSpPr>
          <p:spPr>
            <a:xfrm>
              <a:off x="4762676" y="2994907"/>
              <a:ext cx="376561" cy="568392"/>
            </a:xfrm>
            <a:custGeom>
              <a:avLst/>
              <a:gdLst/>
              <a:ahLst/>
              <a:cxnLst/>
              <a:rect l="l" t="t" r="r" b="b"/>
              <a:pathLst>
                <a:path w="11719" h="17689" extrusionOk="0">
                  <a:moveTo>
                    <a:pt x="8504" y="0"/>
                  </a:moveTo>
                  <a:cubicBezTo>
                    <a:pt x="7648" y="0"/>
                    <a:pt x="6748" y="135"/>
                    <a:pt x="6176" y="625"/>
                  </a:cubicBezTo>
                  <a:cubicBezTo>
                    <a:pt x="5575" y="1163"/>
                    <a:pt x="5416" y="2050"/>
                    <a:pt x="5258" y="2873"/>
                  </a:cubicBezTo>
                  <a:cubicBezTo>
                    <a:pt x="4846" y="5153"/>
                    <a:pt x="4150" y="7370"/>
                    <a:pt x="3200" y="9492"/>
                  </a:cubicBezTo>
                  <a:cubicBezTo>
                    <a:pt x="3105" y="9682"/>
                    <a:pt x="3041" y="9872"/>
                    <a:pt x="2946" y="10094"/>
                  </a:cubicBezTo>
                  <a:cubicBezTo>
                    <a:pt x="2661" y="10727"/>
                    <a:pt x="2376" y="11329"/>
                    <a:pt x="1933" y="11962"/>
                  </a:cubicBezTo>
                  <a:cubicBezTo>
                    <a:pt x="1299" y="12880"/>
                    <a:pt x="761" y="13831"/>
                    <a:pt x="381" y="14876"/>
                  </a:cubicBezTo>
                  <a:cubicBezTo>
                    <a:pt x="159" y="15509"/>
                    <a:pt x="1" y="16174"/>
                    <a:pt x="286" y="16776"/>
                  </a:cubicBezTo>
                  <a:cubicBezTo>
                    <a:pt x="552" y="17380"/>
                    <a:pt x="1242" y="17689"/>
                    <a:pt x="1934" y="17689"/>
                  </a:cubicBezTo>
                  <a:cubicBezTo>
                    <a:pt x="2148" y="17689"/>
                    <a:pt x="2364" y="17659"/>
                    <a:pt x="2566" y="17599"/>
                  </a:cubicBezTo>
                  <a:cubicBezTo>
                    <a:pt x="3421" y="17346"/>
                    <a:pt x="4055" y="16681"/>
                    <a:pt x="4688" y="16047"/>
                  </a:cubicBezTo>
                  <a:cubicBezTo>
                    <a:pt x="7855" y="12722"/>
                    <a:pt x="11718" y="8668"/>
                    <a:pt x="11623" y="3728"/>
                  </a:cubicBezTo>
                  <a:cubicBezTo>
                    <a:pt x="11592" y="2936"/>
                    <a:pt x="11655" y="1416"/>
                    <a:pt x="11148" y="751"/>
                  </a:cubicBezTo>
                  <a:cubicBezTo>
                    <a:pt x="10832" y="340"/>
                    <a:pt x="10325" y="150"/>
                    <a:pt x="9818" y="86"/>
                  </a:cubicBezTo>
                  <a:cubicBezTo>
                    <a:pt x="9435" y="41"/>
                    <a:pt x="8976" y="0"/>
                    <a:pt x="8504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7" name="Google Shape;5197;p43"/>
            <p:cNvSpPr/>
            <p:nvPr/>
          </p:nvSpPr>
          <p:spPr>
            <a:xfrm>
              <a:off x="4681284" y="2500516"/>
              <a:ext cx="468138" cy="624367"/>
            </a:xfrm>
            <a:custGeom>
              <a:avLst/>
              <a:gdLst/>
              <a:ahLst/>
              <a:cxnLst/>
              <a:rect l="l" t="t" r="r" b="b"/>
              <a:pathLst>
                <a:path w="14569" h="19431" extrusionOk="0">
                  <a:moveTo>
                    <a:pt x="3335" y="0"/>
                  </a:moveTo>
                  <a:cubicBezTo>
                    <a:pt x="2902" y="0"/>
                    <a:pt x="2445" y="103"/>
                    <a:pt x="1964" y="334"/>
                  </a:cubicBezTo>
                  <a:cubicBezTo>
                    <a:pt x="0" y="1285"/>
                    <a:pt x="317" y="3976"/>
                    <a:pt x="697" y="5750"/>
                  </a:cubicBezTo>
                  <a:cubicBezTo>
                    <a:pt x="919" y="6668"/>
                    <a:pt x="1362" y="7555"/>
                    <a:pt x="1869" y="8410"/>
                  </a:cubicBezTo>
                  <a:cubicBezTo>
                    <a:pt x="3262" y="10785"/>
                    <a:pt x="4814" y="13065"/>
                    <a:pt x="6303" y="15377"/>
                  </a:cubicBezTo>
                  <a:cubicBezTo>
                    <a:pt x="7126" y="16644"/>
                    <a:pt x="7981" y="17974"/>
                    <a:pt x="8424" y="19431"/>
                  </a:cubicBezTo>
                  <a:cubicBezTo>
                    <a:pt x="10483" y="19399"/>
                    <a:pt x="12541" y="18956"/>
                    <a:pt x="14568" y="18576"/>
                  </a:cubicBezTo>
                  <a:cubicBezTo>
                    <a:pt x="14251" y="15852"/>
                    <a:pt x="12795" y="13382"/>
                    <a:pt x="11528" y="11007"/>
                  </a:cubicBezTo>
                  <a:cubicBezTo>
                    <a:pt x="10166" y="8537"/>
                    <a:pt x="8741" y="6098"/>
                    <a:pt x="7474" y="3596"/>
                  </a:cubicBezTo>
                  <a:cubicBezTo>
                    <a:pt x="6625" y="1924"/>
                    <a:pt x="5212" y="0"/>
                    <a:pt x="333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8" name="Google Shape;5198;p43"/>
            <p:cNvSpPr/>
            <p:nvPr/>
          </p:nvSpPr>
          <p:spPr>
            <a:xfrm>
              <a:off x="4225389" y="2460382"/>
              <a:ext cx="657399" cy="1024738"/>
            </a:xfrm>
            <a:custGeom>
              <a:avLst/>
              <a:gdLst/>
              <a:ahLst/>
              <a:cxnLst/>
              <a:rect l="l" t="t" r="r" b="b"/>
              <a:pathLst>
                <a:path w="20459" h="31891" extrusionOk="0">
                  <a:moveTo>
                    <a:pt x="10166" y="0"/>
                  </a:moveTo>
                  <a:cubicBezTo>
                    <a:pt x="8868" y="32"/>
                    <a:pt x="7601" y="127"/>
                    <a:pt x="6303" y="348"/>
                  </a:cubicBezTo>
                  <a:cubicBezTo>
                    <a:pt x="5574" y="475"/>
                    <a:pt x="4814" y="665"/>
                    <a:pt x="4086" y="792"/>
                  </a:cubicBezTo>
                  <a:cubicBezTo>
                    <a:pt x="1964" y="1140"/>
                    <a:pt x="1774" y="1742"/>
                    <a:pt x="1331" y="3895"/>
                  </a:cubicBezTo>
                  <a:cubicBezTo>
                    <a:pt x="887" y="6080"/>
                    <a:pt x="444" y="8266"/>
                    <a:pt x="476" y="10514"/>
                  </a:cubicBezTo>
                  <a:cubicBezTo>
                    <a:pt x="539" y="13111"/>
                    <a:pt x="1552" y="14948"/>
                    <a:pt x="2376" y="17291"/>
                  </a:cubicBezTo>
                  <a:cubicBezTo>
                    <a:pt x="3136" y="19508"/>
                    <a:pt x="2693" y="22517"/>
                    <a:pt x="1996" y="24670"/>
                  </a:cubicBezTo>
                  <a:cubicBezTo>
                    <a:pt x="1521" y="26222"/>
                    <a:pt x="666" y="27489"/>
                    <a:pt x="96" y="28977"/>
                  </a:cubicBezTo>
                  <a:cubicBezTo>
                    <a:pt x="32" y="29104"/>
                    <a:pt x="1" y="29230"/>
                    <a:pt x="32" y="29357"/>
                  </a:cubicBezTo>
                  <a:cubicBezTo>
                    <a:pt x="64" y="29515"/>
                    <a:pt x="222" y="29610"/>
                    <a:pt x="381" y="29674"/>
                  </a:cubicBezTo>
                  <a:cubicBezTo>
                    <a:pt x="3168" y="31162"/>
                    <a:pt x="6303" y="31606"/>
                    <a:pt x="9375" y="31827"/>
                  </a:cubicBezTo>
                  <a:cubicBezTo>
                    <a:pt x="9660" y="31827"/>
                    <a:pt x="9913" y="31859"/>
                    <a:pt x="10166" y="31859"/>
                  </a:cubicBezTo>
                  <a:lnTo>
                    <a:pt x="10166" y="31891"/>
                  </a:lnTo>
                  <a:cubicBezTo>
                    <a:pt x="10198" y="31891"/>
                    <a:pt x="10198" y="31859"/>
                    <a:pt x="10230" y="31859"/>
                  </a:cubicBezTo>
                  <a:cubicBezTo>
                    <a:pt x="10261" y="31859"/>
                    <a:pt x="10261" y="31891"/>
                    <a:pt x="10293" y="31891"/>
                  </a:cubicBezTo>
                  <a:lnTo>
                    <a:pt x="10293" y="31859"/>
                  </a:lnTo>
                  <a:cubicBezTo>
                    <a:pt x="10546" y="31859"/>
                    <a:pt x="10800" y="31827"/>
                    <a:pt x="11085" y="31827"/>
                  </a:cubicBezTo>
                  <a:cubicBezTo>
                    <a:pt x="14125" y="31606"/>
                    <a:pt x="17292" y="31162"/>
                    <a:pt x="20079" y="29674"/>
                  </a:cubicBezTo>
                  <a:cubicBezTo>
                    <a:pt x="20237" y="29610"/>
                    <a:pt x="20364" y="29515"/>
                    <a:pt x="20427" y="29357"/>
                  </a:cubicBezTo>
                  <a:cubicBezTo>
                    <a:pt x="20459" y="29230"/>
                    <a:pt x="20396" y="29104"/>
                    <a:pt x="20364" y="28977"/>
                  </a:cubicBezTo>
                  <a:cubicBezTo>
                    <a:pt x="19794" y="27489"/>
                    <a:pt x="18939" y="26222"/>
                    <a:pt x="18432" y="24670"/>
                  </a:cubicBezTo>
                  <a:cubicBezTo>
                    <a:pt x="17767" y="22548"/>
                    <a:pt x="17324" y="19508"/>
                    <a:pt x="18084" y="17291"/>
                  </a:cubicBezTo>
                  <a:cubicBezTo>
                    <a:pt x="18907" y="14948"/>
                    <a:pt x="19889" y="13111"/>
                    <a:pt x="19952" y="10514"/>
                  </a:cubicBezTo>
                  <a:cubicBezTo>
                    <a:pt x="20016" y="8266"/>
                    <a:pt x="19572" y="6080"/>
                    <a:pt x="19129" y="3895"/>
                  </a:cubicBezTo>
                  <a:cubicBezTo>
                    <a:pt x="18685" y="1742"/>
                    <a:pt x="18464" y="1108"/>
                    <a:pt x="16374" y="792"/>
                  </a:cubicBezTo>
                  <a:cubicBezTo>
                    <a:pt x="15614" y="665"/>
                    <a:pt x="14885" y="475"/>
                    <a:pt x="14125" y="348"/>
                  </a:cubicBezTo>
                  <a:cubicBezTo>
                    <a:pt x="12858" y="127"/>
                    <a:pt x="11560" y="0"/>
                    <a:pt x="102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9" name="Google Shape;5199;p43"/>
            <p:cNvSpPr/>
            <p:nvPr/>
          </p:nvSpPr>
          <p:spPr>
            <a:xfrm>
              <a:off x="4348520" y="2438661"/>
              <a:ext cx="439637" cy="236656"/>
            </a:xfrm>
            <a:custGeom>
              <a:avLst/>
              <a:gdLst/>
              <a:ahLst/>
              <a:cxnLst/>
              <a:rect l="l" t="t" r="r" b="b"/>
              <a:pathLst>
                <a:path w="13682" h="7365" extrusionOk="0">
                  <a:moveTo>
                    <a:pt x="12401" y="0"/>
                  </a:moveTo>
                  <a:cubicBezTo>
                    <a:pt x="12204" y="0"/>
                    <a:pt x="12024" y="11"/>
                    <a:pt x="11908" y="11"/>
                  </a:cubicBezTo>
                  <a:cubicBezTo>
                    <a:pt x="7950" y="138"/>
                    <a:pt x="3991" y="296"/>
                    <a:pt x="1" y="423"/>
                  </a:cubicBezTo>
                  <a:cubicBezTo>
                    <a:pt x="254" y="1278"/>
                    <a:pt x="254" y="2069"/>
                    <a:pt x="571" y="2893"/>
                  </a:cubicBezTo>
                  <a:cubicBezTo>
                    <a:pt x="856" y="3621"/>
                    <a:pt x="1236" y="4286"/>
                    <a:pt x="1679" y="4888"/>
                  </a:cubicBezTo>
                  <a:cubicBezTo>
                    <a:pt x="2629" y="6123"/>
                    <a:pt x="3959" y="6946"/>
                    <a:pt x="5448" y="7263"/>
                  </a:cubicBezTo>
                  <a:cubicBezTo>
                    <a:pt x="5815" y="7331"/>
                    <a:pt x="6187" y="7364"/>
                    <a:pt x="6559" y="7364"/>
                  </a:cubicBezTo>
                  <a:cubicBezTo>
                    <a:pt x="8788" y="7364"/>
                    <a:pt x="11017" y="6181"/>
                    <a:pt x="12130" y="4255"/>
                  </a:cubicBezTo>
                  <a:cubicBezTo>
                    <a:pt x="12542" y="3526"/>
                    <a:pt x="12795" y="2735"/>
                    <a:pt x="13048" y="1911"/>
                  </a:cubicBezTo>
                  <a:cubicBezTo>
                    <a:pt x="13175" y="1531"/>
                    <a:pt x="13682" y="613"/>
                    <a:pt x="13428" y="296"/>
                  </a:cubicBezTo>
                  <a:cubicBezTo>
                    <a:pt x="13259" y="43"/>
                    <a:pt x="12795" y="0"/>
                    <a:pt x="124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0" name="Google Shape;5200;p43"/>
            <p:cNvSpPr/>
            <p:nvPr/>
          </p:nvSpPr>
          <p:spPr>
            <a:xfrm>
              <a:off x="4425863" y="2265274"/>
              <a:ext cx="266635" cy="371227"/>
            </a:xfrm>
            <a:custGeom>
              <a:avLst/>
              <a:gdLst/>
              <a:ahLst/>
              <a:cxnLst/>
              <a:rect l="l" t="t" r="r" b="b"/>
              <a:pathLst>
                <a:path w="8298" h="11553" extrusionOk="0">
                  <a:moveTo>
                    <a:pt x="2592" y="1"/>
                  </a:moveTo>
                  <a:cubicBezTo>
                    <a:pt x="2393" y="1"/>
                    <a:pt x="2194" y="7"/>
                    <a:pt x="1996" y="23"/>
                  </a:cubicBezTo>
                  <a:cubicBezTo>
                    <a:pt x="1932" y="23"/>
                    <a:pt x="1869" y="23"/>
                    <a:pt x="1837" y="87"/>
                  </a:cubicBezTo>
                  <a:cubicBezTo>
                    <a:pt x="1774" y="118"/>
                    <a:pt x="1774" y="182"/>
                    <a:pt x="1774" y="245"/>
                  </a:cubicBezTo>
                  <a:cubicBezTo>
                    <a:pt x="1679" y="1385"/>
                    <a:pt x="1774" y="2588"/>
                    <a:pt x="1711" y="3760"/>
                  </a:cubicBezTo>
                  <a:cubicBezTo>
                    <a:pt x="1616" y="4837"/>
                    <a:pt x="1394" y="5914"/>
                    <a:pt x="761" y="6800"/>
                  </a:cubicBezTo>
                  <a:cubicBezTo>
                    <a:pt x="0" y="7877"/>
                    <a:pt x="190" y="9334"/>
                    <a:pt x="1014" y="10284"/>
                  </a:cubicBezTo>
                  <a:cubicBezTo>
                    <a:pt x="1808" y="11180"/>
                    <a:pt x="3074" y="11552"/>
                    <a:pt x="4322" y="11552"/>
                  </a:cubicBezTo>
                  <a:cubicBezTo>
                    <a:pt x="5016" y="11552"/>
                    <a:pt x="5703" y="11438"/>
                    <a:pt x="6303" y="11234"/>
                  </a:cubicBezTo>
                  <a:cubicBezTo>
                    <a:pt x="7443" y="10822"/>
                    <a:pt x="8234" y="9936"/>
                    <a:pt x="8266" y="8701"/>
                  </a:cubicBezTo>
                  <a:cubicBezTo>
                    <a:pt x="8298" y="7339"/>
                    <a:pt x="7094" y="6357"/>
                    <a:pt x="6778" y="5059"/>
                  </a:cubicBezTo>
                  <a:cubicBezTo>
                    <a:pt x="6619" y="4330"/>
                    <a:pt x="6619" y="3602"/>
                    <a:pt x="6651" y="2842"/>
                  </a:cubicBezTo>
                  <a:cubicBezTo>
                    <a:pt x="6651" y="1987"/>
                    <a:pt x="6683" y="1132"/>
                    <a:pt x="6714" y="245"/>
                  </a:cubicBezTo>
                  <a:cubicBezTo>
                    <a:pt x="5970" y="107"/>
                    <a:pt x="5345" y="17"/>
                    <a:pt x="4590" y="17"/>
                  </a:cubicBezTo>
                  <a:cubicBezTo>
                    <a:pt x="4478" y="17"/>
                    <a:pt x="4363" y="19"/>
                    <a:pt x="4244" y="23"/>
                  </a:cubicBezTo>
                  <a:cubicBezTo>
                    <a:pt x="4135" y="28"/>
                    <a:pt x="4024" y="30"/>
                    <a:pt x="3913" y="30"/>
                  </a:cubicBezTo>
                  <a:cubicBezTo>
                    <a:pt x="3480" y="30"/>
                    <a:pt x="3037" y="1"/>
                    <a:pt x="2592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1" name="Google Shape;5201;p43"/>
            <p:cNvSpPr/>
            <p:nvPr/>
          </p:nvSpPr>
          <p:spPr>
            <a:xfrm>
              <a:off x="4531708" y="1854685"/>
              <a:ext cx="501685" cy="786861"/>
            </a:xfrm>
            <a:custGeom>
              <a:avLst/>
              <a:gdLst/>
              <a:ahLst/>
              <a:cxnLst/>
              <a:rect l="l" t="t" r="r" b="b"/>
              <a:pathLst>
                <a:path w="15613" h="24488" extrusionOk="0">
                  <a:moveTo>
                    <a:pt x="2308" y="1"/>
                  </a:moveTo>
                  <a:cubicBezTo>
                    <a:pt x="2215" y="1"/>
                    <a:pt x="2121" y="3"/>
                    <a:pt x="2027" y="7"/>
                  </a:cubicBezTo>
                  <a:cubicBezTo>
                    <a:pt x="1330" y="39"/>
                    <a:pt x="633" y="197"/>
                    <a:pt x="0" y="514"/>
                  </a:cubicBezTo>
                  <a:cubicBezTo>
                    <a:pt x="633" y="229"/>
                    <a:pt x="1330" y="70"/>
                    <a:pt x="2027" y="70"/>
                  </a:cubicBezTo>
                  <a:cubicBezTo>
                    <a:pt x="2115" y="66"/>
                    <a:pt x="2204" y="64"/>
                    <a:pt x="2292" y="64"/>
                  </a:cubicBezTo>
                  <a:cubicBezTo>
                    <a:pt x="2901" y="64"/>
                    <a:pt x="3509" y="158"/>
                    <a:pt x="4117" y="324"/>
                  </a:cubicBezTo>
                  <a:cubicBezTo>
                    <a:pt x="5479" y="640"/>
                    <a:pt x="6714" y="1337"/>
                    <a:pt x="7696" y="2351"/>
                  </a:cubicBezTo>
                  <a:cubicBezTo>
                    <a:pt x="8677" y="3332"/>
                    <a:pt x="9342" y="4631"/>
                    <a:pt x="9532" y="5992"/>
                  </a:cubicBezTo>
                  <a:cubicBezTo>
                    <a:pt x="9627" y="6689"/>
                    <a:pt x="9596" y="7386"/>
                    <a:pt x="9596" y="8083"/>
                  </a:cubicBezTo>
                  <a:cubicBezTo>
                    <a:pt x="9627" y="8811"/>
                    <a:pt x="9659" y="9539"/>
                    <a:pt x="9976" y="10204"/>
                  </a:cubicBezTo>
                  <a:cubicBezTo>
                    <a:pt x="10293" y="10869"/>
                    <a:pt x="10831" y="11376"/>
                    <a:pt x="11401" y="11788"/>
                  </a:cubicBezTo>
                  <a:cubicBezTo>
                    <a:pt x="11971" y="12200"/>
                    <a:pt x="12604" y="12516"/>
                    <a:pt x="13206" y="12896"/>
                  </a:cubicBezTo>
                  <a:cubicBezTo>
                    <a:pt x="13491" y="13055"/>
                    <a:pt x="13776" y="13245"/>
                    <a:pt x="13966" y="13530"/>
                  </a:cubicBezTo>
                  <a:cubicBezTo>
                    <a:pt x="14156" y="13783"/>
                    <a:pt x="14219" y="14131"/>
                    <a:pt x="14219" y="14480"/>
                  </a:cubicBezTo>
                  <a:cubicBezTo>
                    <a:pt x="14219" y="14828"/>
                    <a:pt x="14188" y="15176"/>
                    <a:pt x="14093" y="15493"/>
                  </a:cubicBezTo>
                  <a:cubicBezTo>
                    <a:pt x="14029" y="15842"/>
                    <a:pt x="13871" y="16158"/>
                    <a:pt x="13744" y="16475"/>
                  </a:cubicBezTo>
                  <a:cubicBezTo>
                    <a:pt x="13586" y="16792"/>
                    <a:pt x="13491" y="17172"/>
                    <a:pt x="13554" y="17552"/>
                  </a:cubicBezTo>
                  <a:cubicBezTo>
                    <a:pt x="13586" y="17900"/>
                    <a:pt x="13713" y="18248"/>
                    <a:pt x="13871" y="18565"/>
                  </a:cubicBezTo>
                  <a:cubicBezTo>
                    <a:pt x="14188" y="19198"/>
                    <a:pt x="14536" y="19800"/>
                    <a:pt x="14853" y="20433"/>
                  </a:cubicBezTo>
                  <a:cubicBezTo>
                    <a:pt x="15170" y="21035"/>
                    <a:pt x="15423" y="21700"/>
                    <a:pt x="15486" y="22397"/>
                  </a:cubicBezTo>
                  <a:cubicBezTo>
                    <a:pt x="15581" y="23094"/>
                    <a:pt x="15486" y="23822"/>
                    <a:pt x="15265" y="24487"/>
                  </a:cubicBezTo>
                  <a:cubicBezTo>
                    <a:pt x="15518" y="23822"/>
                    <a:pt x="15613" y="23125"/>
                    <a:pt x="15550" y="22397"/>
                  </a:cubicBezTo>
                  <a:cubicBezTo>
                    <a:pt x="15486" y="21700"/>
                    <a:pt x="15233" y="21035"/>
                    <a:pt x="14948" y="20370"/>
                  </a:cubicBezTo>
                  <a:cubicBezTo>
                    <a:pt x="14631" y="19737"/>
                    <a:pt x="14283" y="19135"/>
                    <a:pt x="13966" y="18502"/>
                  </a:cubicBezTo>
                  <a:cubicBezTo>
                    <a:pt x="13839" y="18185"/>
                    <a:pt x="13713" y="17868"/>
                    <a:pt x="13681" y="17520"/>
                  </a:cubicBezTo>
                  <a:cubicBezTo>
                    <a:pt x="13649" y="17203"/>
                    <a:pt x="13744" y="16855"/>
                    <a:pt x="13871" y="16538"/>
                  </a:cubicBezTo>
                  <a:cubicBezTo>
                    <a:pt x="14029" y="16222"/>
                    <a:pt x="14188" y="15905"/>
                    <a:pt x="14283" y="15556"/>
                  </a:cubicBezTo>
                  <a:cubicBezTo>
                    <a:pt x="14378" y="15208"/>
                    <a:pt x="14409" y="14860"/>
                    <a:pt x="14409" y="14480"/>
                  </a:cubicBezTo>
                  <a:cubicBezTo>
                    <a:pt x="14409" y="14131"/>
                    <a:pt x="14346" y="13751"/>
                    <a:pt x="14124" y="13435"/>
                  </a:cubicBezTo>
                  <a:cubicBezTo>
                    <a:pt x="13903" y="13118"/>
                    <a:pt x="13586" y="12928"/>
                    <a:pt x="13301" y="12738"/>
                  </a:cubicBezTo>
                  <a:cubicBezTo>
                    <a:pt x="12699" y="12358"/>
                    <a:pt x="12066" y="12041"/>
                    <a:pt x="11496" y="11630"/>
                  </a:cubicBezTo>
                  <a:cubicBezTo>
                    <a:pt x="10958" y="11250"/>
                    <a:pt x="10451" y="10743"/>
                    <a:pt x="10166" y="10109"/>
                  </a:cubicBezTo>
                  <a:cubicBezTo>
                    <a:pt x="9881" y="9508"/>
                    <a:pt x="9817" y="8779"/>
                    <a:pt x="9786" y="8114"/>
                  </a:cubicBezTo>
                  <a:cubicBezTo>
                    <a:pt x="9786" y="7418"/>
                    <a:pt x="9817" y="6689"/>
                    <a:pt x="9722" y="5992"/>
                  </a:cubicBezTo>
                  <a:cubicBezTo>
                    <a:pt x="9532" y="4567"/>
                    <a:pt x="8804" y="3237"/>
                    <a:pt x="7822" y="2256"/>
                  </a:cubicBezTo>
                  <a:cubicBezTo>
                    <a:pt x="6809" y="1242"/>
                    <a:pt x="5510" y="545"/>
                    <a:pt x="4149" y="229"/>
                  </a:cubicBezTo>
                  <a:cubicBezTo>
                    <a:pt x="3542" y="91"/>
                    <a:pt x="2935" y="1"/>
                    <a:pt x="230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2" name="Google Shape;5202;p43"/>
            <p:cNvSpPr/>
            <p:nvPr/>
          </p:nvSpPr>
          <p:spPr>
            <a:xfrm>
              <a:off x="4475733" y="2265274"/>
              <a:ext cx="166896" cy="185437"/>
            </a:xfrm>
            <a:custGeom>
              <a:avLst/>
              <a:gdLst/>
              <a:ahLst/>
              <a:cxnLst/>
              <a:rect l="l" t="t" r="r" b="b"/>
              <a:pathLst>
                <a:path w="5194" h="5771" extrusionOk="0">
                  <a:moveTo>
                    <a:pt x="1021" y="1"/>
                  </a:moveTo>
                  <a:cubicBezTo>
                    <a:pt x="827" y="1"/>
                    <a:pt x="634" y="7"/>
                    <a:pt x="444" y="23"/>
                  </a:cubicBezTo>
                  <a:cubicBezTo>
                    <a:pt x="380" y="23"/>
                    <a:pt x="317" y="23"/>
                    <a:pt x="254" y="55"/>
                  </a:cubicBezTo>
                  <a:cubicBezTo>
                    <a:pt x="222" y="87"/>
                    <a:pt x="222" y="150"/>
                    <a:pt x="222" y="213"/>
                  </a:cubicBezTo>
                  <a:cubicBezTo>
                    <a:pt x="127" y="1385"/>
                    <a:pt x="222" y="2557"/>
                    <a:pt x="127" y="3729"/>
                  </a:cubicBezTo>
                  <a:cubicBezTo>
                    <a:pt x="95" y="4077"/>
                    <a:pt x="64" y="4425"/>
                    <a:pt x="0" y="4742"/>
                  </a:cubicBezTo>
                  <a:cubicBezTo>
                    <a:pt x="127" y="4837"/>
                    <a:pt x="254" y="4932"/>
                    <a:pt x="380" y="5027"/>
                  </a:cubicBezTo>
                  <a:cubicBezTo>
                    <a:pt x="1024" y="5515"/>
                    <a:pt x="1823" y="5770"/>
                    <a:pt x="2624" y="5770"/>
                  </a:cubicBezTo>
                  <a:cubicBezTo>
                    <a:pt x="2967" y="5770"/>
                    <a:pt x="3310" y="5723"/>
                    <a:pt x="3642" y="5629"/>
                  </a:cubicBezTo>
                  <a:cubicBezTo>
                    <a:pt x="4212" y="5470"/>
                    <a:pt x="4719" y="5217"/>
                    <a:pt x="5194" y="4900"/>
                  </a:cubicBezTo>
                  <a:cubicBezTo>
                    <a:pt x="5036" y="4204"/>
                    <a:pt x="5067" y="3539"/>
                    <a:pt x="5067" y="2842"/>
                  </a:cubicBezTo>
                  <a:cubicBezTo>
                    <a:pt x="5099" y="1987"/>
                    <a:pt x="5099" y="1100"/>
                    <a:pt x="5162" y="245"/>
                  </a:cubicBezTo>
                  <a:cubicBezTo>
                    <a:pt x="4486" y="95"/>
                    <a:pt x="3908" y="4"/>
                    <a:pt x="3242" y="4"/>
                  </a:cubicBezTo>
                  <a:cubicBezTo>
                    <a:pt x="3066" y="4"/>
                    <a:pt x="2884" y="10"/>
                    <a:pt x="2692" y="23"/>
                  </a:cubicBezTo>
                  <a:cubicBezTo>
                    <a:pt x="2578" y="28"/>
                    <a:pt x="2463" y="30"/>
                    <a:pt x="2349" y="30"/>
                  </a:cubicBezTo>
                  <a:cubicBezTo>
                    <a:pt x="1903" y="30"/>
                    <a:pt x="1458" y="1"/>
                    <a:pt x="1021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3" name="Google Shape;5203;p43"/>
            <p:cNvSpPr/>
            <p:nvPr/>
          </p:nvSpPr>
          <p:spPr>
            <a:xfrm>
              <a:off x="4333257" y="1908925"/>
              <a:ext cx="413192" cy="500046"/>
            </a:xfrm>
            <a:custGeom>
              <a:avLst/>
              <a:gdLst/>
              <a:ahLst/>
              <a:cxnLst/>
              <a:rect l="l" t="t" r="r" b="b"/>
              <a:pathLst>
                <a:path w="12859" h="15562" extrusionOk="0">
                  <a:moveTo>
                    <a:pt x="7233" y="1"/>
                  </a:moveTo>
                  <a:cubicBezTo>
                    <a:pt x="5805" y="1"/>
                    <a:pt x="4344" y="543"/>
                    <a:pt x="3199" y="1676"/>
                  </a:cubicBezTo>
                  <a:cubicBezTo>
                    <a:pt x="1" y="4811"/>
                    <a:pt x="1362" y="12253"/>
                    <a:pt x="4814" y="14819"/>
                  </a:cubicBezTo>
                  <a:cubicBezTo>
                    <a:pt x="5480" y="15307"/>
                    <a:pt x="6285" y="15562"/>
                    <a:pt x="7089" y="15562"/>
                  </a:cubicBezTo>
                  <a:cubicBezTo>
                    <a:pt x="7433" y="15562"/>
                    <a:pt x="7776" y="15515"/>
                    <a:pt x="8108" y="15420"/>
                  </a:cubicBezTo>
                  <a:cubicBezTo>
                    <a:pt x="11465" y="14470"/>
                    <a:pt x="12858" y="10290"/>
                    <a:pt x="12795" y="6711"/>
                  </a:cubicBezTo>
                  <a:cubicBezTo>
                    <a:pt x="12763" y="5571"/>
                    <a:pt x="12605" y="4494"/>
                    <a:pt x="12288" y="3576"/>
                  </a:cubicBezTo>
                  <a:cubicBezTo>
                    <a:pt x="11487" y="1248"/>
                    <a:pt x="9397" y="1"/>
                    <a:pt x="7233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4" name="Google Shape;5204;p43"/>
            <p:cNvSpPr/>
            <p:nvPr/>
          </p:nvSpPr>
          <p:spPr>
            <a:xfrm>
              <a:off x="4370917" y="1889613"/>
              <a:ext cx="383662" cy="341826"/>
            </a:xfrm>
            <a:custGeom>
              <a:avLst/>
              <a:gdLst/>
              <a:ahLst/>
              <a:cxnLst/>
              <a:rect l="l" t="t" r="r" b="b"/>
              <a:pathLst>
                <a:path w="11940" h="10638" extrusionOk="0">
                  <a:moveTo>
                    <a:pt x="6421" y="0"/>
                  </a:moveTo>
                  <a:cubicBezTo>
                    <a:pt x="5124" y="0"/>
                    <a:pt x="3796" y="446"/>
                    <a:pt x="2692" y="1390"/>
                  </a:cubicBezTo>
                  <a:cubicBezTo>
                    <a:pt x="2217" y="1802"/>
                    <a:pt x="1869" y="2309"/>
                    <a:pt x="1520" y="2815"/>
                  </a:cubicBezTo>
                  <a:cubicBezTo>
                    <a:pt x="1204" y="3290"/>
                    <a:pt x="792" y="3607"/>
                    <a:pt x="539" y="4114"/>
                  </a:cubicBezTo>
                  <a:cubicBezTo>
                    <a:pt x="285" y="4620"/>
                    <a:pt x="95" y="5190"/>
                    <a:pt x="32" y="5761"/>
                  </a:cubicBezTo>
                  <a:cubicBezTo>
                    <a:pt x="0" y="6331"/>
                    <a:pt x="159" y="6806"/>
                    <a:pt x="190" y="7344"/>
                  </a:cubicBezTo>
                  <a:cubicBezTo>
                    <a:pt x="159" y="6806"/>
                    <a:pt x="412" y="6236"/>
                    <a:pt x="824" y="5856"/>
                  </a:cubicBezTo>
                  <a:cubicBezTo>
                    <a:pt x="1172" y="5571"/>
                    <a:pt x="1584" y="5412"/>
                    <a:pt x="1964" y="5190"/>
                  </a:cubicBezTo>
                  <a:cubicBezTo>
                    <a:pt x="2344" y="4969"/>
                    <a:pt x="2724" y="4684"/>
                    <a:pt x="2851" y="4272"/>
                  </a:cubicBezTo>
                  <a:cubicBezTo>
                    <a:pt x="4086" y="5856"/>
                    <a:pt x="5986" y="6362"/>
                    <a:pt x="7854" y="6837"/>
                  </a:cubicBezTo>
                  <a:cubicBezTo>
                    <a:pt x="9406" y="7217"/>
                    <a:pt x="11148" y="8199"/>
                    <a:pt x="11180" y="10036"/>
                  </a:cubicBezTo>
                  <a:cubicBezTo>
                    <a:pt x="11180" y="10258"/>
                    <a:pt x="11180" y="10321"/>
                    <a:pt x="11306" y="10638"/>
                  </a:cubicBezTo>
                  <a:cubicBezTo>
                    <a:pt x="11401" y="10353"/>
                    <a:pt x="11433" y="10163"/>
                    <a:pt x="11465" y="9877"/>
                  </a:cubicBezTo>
                  <a:cubicBezTo>
                    <a:pt x="11496" y="9561"/>
                    <a:pt x="11591" y="9276"/>
                    <a:pt x="11655" y="8959"/>
                  </a:cubicBezTo>
                  <a:cubicBezTo>
                    <a:pt x="11781" y="8357"/>
                    <a:pt x="11845" y="7724"/>
                    <a:pt x="11876" y="7091"/>
                  </a:cubicBezTo>
                  <a:cubicBezTo>
                    <a:pt x="11940" y="5951"/>
                    <a:pt x="11845" y="4874"/>
                    <a:pt x="11623" y="3955"/>
                  </a:cubicBezTo>
                  <a:cubicBezTo>
                    <a:pt x="10953" y="1419"/>
                    <a:pt x="8736" y="0"/>
                    <a:pt x="6421" y="0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5" name="Google Shape;5205;p43"/>
            <p:cNvSpPr/>
            <p:nvPr/>
          </p:nvSpPr>
          <p:spPr>
            <a:xfrm>
              <a:off x="4315970" y="1867506"/>
              <a:ext cx="491531" cy="373862"/>
            </a:xfrm>
            <a:custGeom>
              <a:avLst/>
              <a:gdLst/>
              <a:ahLst/>
              <a:cxnLst/>
              <a:rect l="l" t="t" r="r" b="b"/>
              <a:pathLst>
                <a:path w="15297" h="11635" extrusionOk="0">
                  <a:moveTo>
                    <a:pt x="8736" y="1"/>
                  </a:moveTo>
                  <a:cubicBezTo>
                    <a:pt x="8568" y="1"/>
                    <a:pt x="8401" y="7"/>
                    <a:pt x="8234" y="20"/>
                  </a:cubicBezTo>
                  <a:cubicBezTo>
                    <a:pt x="7442" y="83"/>
                    <a:pt x="6841" y="495"/>
                    <a:pt x="6112" y="811"/>
                  </a:cubicBezTo>
                  <a:cubicBezTo>
                    <a:pt x="5416" y="1128"/>
                    <a:pt x="4592" y="1318"/>
                    <a:pt x="3832" y="1572"/>
                  </a:cubicBezTo>
                  <a:cubicBezTo>
                    <a:pt x="3009" y="1857"/>
                    <a:pt x="2122" y="2142"/>
                    <a:pt x="1457" y="2712"/>
                  </a:cubicBezTo>
                  <a:cubicBezTo>
                    <a:pt x="950" y="3155"/>
                    <a:pt x="602" y="3725"/>
                    <a:pt x="349" y="4327"/>
                  </a:cubicBezTo>
                  <a:cubicBezTo>
                    <a:pt x="32" y="5055"/>
                    <a:pt x="0" y="5847"/>
                    <a:pt x="95" y="6639"/>
                  </a:cubicBezTo>
                  <a:cubicBezTo>
                    <a:pt x="159" y="7272"/>
                    <a:pt x="254" y="7937"/>
                    <a:pt x="539" y="8539"/>
                  </a:cubicBezTo>
                  <a:cubicBezTo>
                    <a:pt x="792" y="9077"/>
                    <a:pt x="1362" y="9457"/>
                    <a:pt x="1900" y="9710"/>
                  </a:cubicBezTo>
                  <a:cubicBezTo>
                    <a:pt x="1837" y="9679"/>
                    <a:pt x="1900" y="8760"/>
                    <a:pt x="1900" y="8634"/>
                  </a:cubicBezTo>
                  <a:cubicBezTo>
                    <a:pt x="1869" y="7810"/>
                    <a:pt x="1932" y="6987"/>
                    <a:pt x="2185" y="6227"/>
                  </a:cubicBezTo>
                  <a:cubicBezTo>
                    <a:pt x="2407" y="5467"/>
                    <a:pt x="2914" y="4992"/>
                    <a:pt x="3547" y="4517"/>
                  </a:cubicBezTo>
                  <a:cubicBezTo>
                    <a:pt x="3801" y="4358"/>
                    <a:pt x="4054" y="4168"/>
                    <a:pt x="4244" y="3915"/>
                  </a:cubicBezTo>
                  <a:cubicBezTo>
                    <a:pt x="4371" y="3820"/>
                    <a:pt x="4814" y="3282"/>
                    <a:pt x="4751" y="3092"/>
                  </a:cubicBezTo>
                  <a:lnTo>
                    <a:pt x="4751" y="3092"/>
                  </a:lnTo>
                  <a:cubicBezTo>
                    <a:pt x="5099" y="3883"/>
                    <a:pt x="5669" y="4707"/>
                    <a:pt x="6366" y="5213"/>
                  </a:cubicBezTo>
                  <a:cubicBezTo>
                    <a:pt x="7696" y="6195"/>
                    <a:pt x="9184" y="6892"/>
                    <a:pt x="10673" y="7462"/>
                  </a:cubicBezTo>
                  <a:lnTo>
                    <a:pt x="11021" y="7620"/>
                  </a:lnTo>
                  <a:cubicBezTo>
                    <a:pt x="11433" y="7779"/>
                    <a:pt x="11813" y="7969"/>
                    <a:pt x="12161" y="8285"/>
                  </a:cubicBezTo>
                  <a:cubicBezTo>
                    <a:pt x="12921" y="8950"/>
                    <a:pt x="12985" y="10027"/>
                    <a:pt x="12953" y="10977"/>
                  </a:cubicBezTo>
                  <a:cubicBezTo>
                    <a:pt x="12953" y="11072"/>
                    <a:pt x="12953" y="11199"/>
                    <a:pt x="12985" y="11294"/>
                  </a:cubicBezTo>
                  <a:cubicBezTo>
                    <a:pt x="13067" y="11542"/>
                    <a:pt x="13315" y="11635"/>
                    <a:pt x="13577" y="11635"/>
                  </a:cubicBezTo>
                  <a:cubicBezTo>
                    <a:pt x="13817" y="11635"/>
                    <a:pt x="14069" y="11558"/>
                    <a:pt x="14220" y="11452"/>
                  </a:cubicBezTo>
                  <a:cubicBezTo>
                    <a:pt x="14505" y="11199"/>
                    <a:pt x="14758" y="10851"/>
                    <a:pt x="14885" y="10502"/>
                  </a:cubicBezTo>
                  <a:cubicBezTo>
                    <a:pt x="15296" y="9267"/>
                    <a:pt x="15265" y="7905"/>
                    <a:pt x="15201" y="6575"/>
                  </a:cubicBezTo>
                  <a:cubicBezTo>
                    <a:pt x="15170" y="5847"/>
                    <a:pt x="15138" y="5087"/>
                    <a:pt x="14948" y="4390"/>
                  </a:cubicBezTo>
                  <a:cubicBezTo>
                    <a:pt x="14726" y="3630"/>
                    <a:pt x="14315" y="2965"/>
                    <a:pt x="13808" y="2363"/>
                  </a:cubicBezTo>
                  <a:cubicBezTo>
                    <a:pt x="12527" y="821"/>
                    <a:pt x="10632" y="1"/>
                    <a:pt x="87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6" name="Google Shape;5206;p43"/>
            <p:cNvSpPr/>
            <p:nvPr/>
          </p:nvSpPr>
          <p:spPr>
            <a:xfrm>
              <a:off x="4092103" y="2973249"/>
              <a:ext cx="924002" cy="20372"/>
            </a:xfrm>
            <a:custGeom>
              <a:avLst/>
              <a:gdLst/>
              <a:ahLst/>
              <a:cxnLst/>
              <a:rect l="l" t="t" r="r" b="b"/>
              <a:pathLst>
                <a:path w="28756" h="634" extrusionOk="0">
                  <a:moveTo>
                    <a:pt x="28471" y="0"/>
                  </a:moveTo>
                  <a:lnTo>
                    <a:pt x="222" y="64"/>
                  </a:lnTo>
                  <a:lnTo>
                    <a:pt x="0" y="634"/>
                  </a:lnTo>
                  <a:lnTo>
                    <a:pt x="28756" y="634"/>
                  </a:lnTo>
                  <a:lnTo>
                    <a:pt x="28471" y="0"/>
                  </a:lnTo>
                  <a:close/>
                </a:path>
              </a:pathLst>
            </a:custGeom>
            <a:solidFill>
              <a:srgbClr val="BDCF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7" name="Google Shape;5207;p43"/>
            <p:cNvSpPr/>
            <p:nvPr/>
          </p:nvSpPr>
          <p:spPr>
            <a:xfrm>
              <a:off x="4450284" y="3733376"/>
              <a:ext cx="480349" cy="175058"/>
            </a:xfrm>
            <a:custGeom>
              <a:avLst/>
              <a:gdLst/>
              <a:ahLst/>
              <a:cxnLst/>
              <a:rect l="l" t="t" r="r" b="b"/>
              <a:pathLst>
                <a:path w="14949" h="5448" extrusionOk="0">
                  <a:moveTo>
                    <a:pt x="13460" y="1"/>
                  </a:moveTo>
                  <a:cubicBezTo>
                    <a:pt x="13048" y="1"/>
                    <a:pt x="12605" y="32"/>
                    <a:pt x="12161" y="64"/>
                  </a:cubicBezTo>
                  <a:cubicBezTo>
                    <a:pt x="10483" y="286"/>
                    <a:pt x="8868" y="951"/>
                    <a:pt x="7158" y="1141"/>
                  </a:cubicBezTo>
                  <a:cubicBezTo>
                    <a:pt x="6740" y="1189"/>
                    <a:pt x="6326" y="1205"/>
                    <a:pt x="5914" y="1205"/>
                  </a:cubicBezTo>
                  <a:cubicBezTo>
                    <a:pt x="5233" y="1205"/>
                    <a:pt x="4555" y="1161"/>
                    <a:pt x="3864" y="1141"/>
                  </a:cubicBezTo>
                  <a:cubicBezTo>
                    <a:pt x="3437" y="1109"/>
                    <a:pt x="2890" y="1038"/>
                    <a:pt x="2352" y="1038"/>
                  </a:cubicBezTo>
                  <a:cubicBezTo>
                    <a:pt x="1814" y="1038"/>
                    <a:pt x="1283" y="1109"/>
                    <a:pt x="887" y="1363"/>
                  </a:cubicBezTo>
                  <a:cubicBezTo>
                    <a:pt x="571" y="1553"/>
                    <a:pt x="64" y="2059"/>
                    <a:pt x="32" y="2439"/>
                  </a:cubicBezTo>
                  <a:cubicBezTo>
                    <a:pt x="1" y="2946"/>
                    <a:pt x="539" y="3453"/>
                    <a:pt x="887" y="3706"/>
                  </a:cubicBezTo>
                  <a:cubicBezTo>
                    <a:pt x="1521" y="4181"/>
                    <a:pt x="2312" y="4466"/>
                    <a:pt x="3136" y="4656"/>
                  </a:cubicBezTo>
                  <a:cubicBezTo>
                    <a:pt x="4213" y="4910"/>
                    <a:pt x="5353" y="5005"/>
                    <a:pt x="6366" y="5163"/>
                  </a:cubicBezTo>
                  <a:cubicBezTo>
                    <a:pt x="6809" y="5258"/>
                    <a:pt x="7253" y="5321"/>
                    <a:pt x="7728" y="5385"/>
                  </a:cubicBezTo>
                  <a:cubicBezTo>
                    <a:pt x="8425" y="5448"/>
                    <a:pt x="9185" y="5448"/>
                    <a:pt x="9913" y="5448"/>
                  </a:cubicBezTo>
                  <a:lnTo>
                    <a:pt x="11496" y="5448"/>
                  </a:lnTo>
                  <a:cubicBezTo>
                    <a:pt x="11781" y="5448"/>
                    <a:pt x="12098" y="5448"/>
                    <a:pt x="12351" y="5321"/>
                  </a:cubicBezTo>
                  <a:cubicBezTo>
                    <a:pt x="12636" y="5163"/>
                    <a:pt x="12827" y="4846"/>
                    <a:pt x="12985" y="4561"/>
                  </a:cubicBezTo>
                  <a:cubicBezTo>
                    <a:pt x="13333" y="3959"/>
                    <a:pt x="13745" y="3389"/>
                    <a:pt x="14030" y="2756"/>
                  </a:cubicBezTo>
                  <a:cubicBezTo>
                    <a:pt x="14188" y="2376"/>
                    <a:pt x="14252" y="2091"/>
                    <a:pt x="14505" y="1743"/>
                  </a:cubicBezTo>
                  <a:cubicBezTo>
                    <a:pt x="14727" y="1426"/>
                    <a:pt x="14948" y="1014"/>
                    <a:pt x="14790" y="603"/>
                  </a:cubicBezTo>
                  <a:cubicBezTo>
                    <a:pt x="14600" y="128"/>
                    <a:pt x="13967" y="32"/>
                    <a:pt x="13460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8" name="Google Shape;5208;p43"/>
            <p:cNvSpPr/>
            <p:nvPr/>
          </p:nvSpPr>
          <p:spPr>
            <a:xfrm>
              <a:off x="4461466" y="3733376"/>
              <a:ext cx="469167" cy="160823"/>
            </a:xfrm>
            <a:custGeom>
              <a:avLst/>
              <a:gdLst/>
              <a:ahLst/>
              <a:cxnLst/>
              <a:rect l="l" t="t" r="r" b="b"/>
              <a:pathLst>
                <a:path w="14601" h="5005" extrusionOk="0">
                  <a:moveTo>
                    <a:pt x="13112" y="1"/>
                  </a:moveTo>
                  <a:cubicBezTo>
                    <a:pt x="12700" y="1"/>
                    <a:pt x="12257" y="32"/>
                    <a:pt x="11813" y="64"/>
                  </a:cubicBezTo>
                  <a:cubicBezTo>
                    <a:pt x="10135" y="286"/>
                    <a:pt x="8520" y="951"/>
                    <a:pt x="6810" y="1141"/>
                  </a:cubicBezTo>
                  <a:cubicBezTo>
                    <a:pt x="6409" y="1184"/>
                    <a:pt x="6003" y="1201"/>
                    <a:pt x="5595" y="1201"/>
                  </a:cubicBezTo>
                  <a:cubicBezTo>
                    <a:pt x="5100" y="1201"/>
                    <a:pt x="4604" y="1176"/>
                    <a:pt x="4118" y="1141"/>
                  </a:cubicBezTo>
                  <a:cubicBezTo>
                    <a:pt x="3453" y="1458"/>
                    <a:pt x="1109" y="2218"/>
                    <a:pt x="1" y="3231"/>
                  </a:cubicBezTo>
                  <a:cubicBezTo>
                    <a:pt x="159" y="3421"/>
                    <a:pt x="381" y="3579"/>
                    <a:pt x="539" y="3706"/>
                  </a:cubicBezTo>
                  <a:cubicBezTo>
                    <a:pt x="1173" y="4181"/>
                    <a:pt x="1964" y="4466"/>
                    <a:pt x="2788" y="4656"/>
                  </a:cubicBezTo>
                  <a:cubicBezTo>
                    <a:pt x="3453" y="4814"/>
                    <a:pt x="4150" y="4910"/>
                    <a:pt x="4846" y="5005"/>
                  </a:cubicBezTo>
                  <a:cubicBezTo>
                    <a:pt x="7126" y="4593"/>
                    <a:pt x="9375" y="3896"/>
                    <a:pt x="11592" y="3358"/>
                  </a:cubicBezTo>
                  <a:cubicBezTo>
                    <a:pt x="12257" y="3168"/>
                    <a:pt x="12954" y="3009"/>
                    <a:pt x="13650" y="2819"/>
                  </a:cubicBezTo>
                  <a:cubicBezTo>
                    <a:pt x="13650" y="2788"/>
                    <a:pt x="13650" y="2788"/>
                    <a:pt x="13682" y="2756"/>
                  </a:cubicBezTo>
                  <a:cubicBezTo>
                    <a:pt x="13840" y="2376"/>
                    <a:pt x="13904" y="2059"/>
                    <a:pt x="14157" y="1743"/>
                  </a:cubicBezTo>
                  <a:cubicBezTo>
                    <a:pt x="14379" y="1426"/>
                    <a:pt x="14600" y="1014"/>
                    <a:pt x="14442" y="603"/>
                  </a:cubicBezTo>
                  <a:cubicBezTo>
                    <a:pt x="14252" y="128"/>
                    <a:pt x="13650" y="1"/>
                    <a:pt x="13112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9" name="Google Shape;5209;p43"/>
            <p:cNvSpPr/>
            <p:nvPr/>
          </p:nvSpPr>
          <p:spPr>
            <a:xfrm>
              <a:off x="4097180" y="2964092"/>
              <a:ext cx="913848" cy="613634"/>
            </a:xfrm>
            <a:custGeom>
              <a:avLst/>
              <a:gdLst/>
              <a:ahLst/>
              <a:cxnLst/>
              <a:rect l="l" t="t" r="r" b="b"/>
              <a:pathLst>
                <a:path w="28440" h="19097" extrusionOk="0">
                  <a:moveTo>
                    <a:pt x="570" y="0"/>
                  </a:moveTo>
                  <a:cubicBezTo>
                    <a:pt x="254" y="0"/>
                    <a:pt x="0" y="285"/>
                    <a:pt x="32" y="634"/>
                  </a:cubicBezTo>
                  <a:lnTo>
                    <a:pt x="1806" y="19096"/>
                  </a:lnTo>
                  <a:lnTo>
                    <a:pt x="26634" y="19096"/>
                  </a:lnTo>
                  <a:lnTo>
                    <a:pt x="28408" y="634"/>
                  </a:lnTo>
                  <a:cubicBezTo>
                    <a:pt x="28439" y="285"/>
                    <a:pt x="28186" y="0"/>
                    <a:pt x="27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0" name="Google Shape;5210;p43"/>
            <p:cNvSpPr/>
            <p:nvPr/>
          </p:nvSpPr>
          <p:spPr>
            <a:xfrm>
              <a:off x="4670102" y="3734436"/>
              <a:ext cx="305291" cy="190385"/>
            </a:xfrm>
            <a:custGeom>
              <a:avLst/>
              <a:gdLst/>
              <a:ahLst/>
              <a:cxnLst/>
              <a:rect l="l" t="t" r="r" b="b"/>
              <a:pathLst>
                <a:path w="9501" h="5925" extrusionOk="0">
                  <a:moveTo>
                    <a:pt x="4954" y="1"/>
                  </a:moveTo>
                  <a:cubicBezTo>
                    <a:pt x="4094" y="1"/>
                    <a:pt x="3211" y="222"/>
                    <a:pt x="2280" y="696"/>
                  </a:cubicBezTo>
                  <a:cubicBezTo>
                    <a:pt x="2914" y="1013"/>
                    <a:pt x="3484" y="1583"/>
                    <a:pt x="3484" y="2280"/>
                  </a:cubicBezTo>
                  <a:cubicBezTo>
                    <a:pt x="3484" y="3008"/>
                    <a:pt x="3294" y="3705"/>
                    <a:pt x="2787" y="4243"/>
                  </a:cubicBezTo>
                  <a:cubicBezTo>
                    <a:pt x="2154" y="4940"/>
                    <a:pt x="950" y="5162"/>
                    <a:pt x="0" y="5225"/>
                  </a:cubicBezTo>
                  <a:cubicBezTo>
                    <a:pt x="950" y="5415"/>
                    <a:pt x="1362" y="5637"/>
                    <a:pt x="2185" y="5732"/>
                  </a:cubicBezTo>
                  <a:cubicBezTo>
                    <a:pt x="2882" y="5795"/>
                    <a:pt x="3325" y="5890"/>
                    <a:pt x="4022" y="5922"/>
                  </a:cubicBezTo>
                  <a:cubicBezTo>
                    <a:pt x="4076" y="5924"/>
                    <a:pt x="4130" y="5925"/>
                    <a:pt x="4184" y="5925"/>
                  </a:cubicBezTo>
                  <a:cubicBezTo>
                    <a:pt x="4985" y="5925"/>
                    <a:pt x="5780" y="5708"/>
                    <a:pt x="6492" y="5352"/>
                  </a:cubicBezTo>
                  <a:cubicBezTo>
                    <a:pt x="8171" y="4465"/>
                    <a:pt x="9501" y="1931"/>
                    <a:pt x="7474" y="633"/>
                  </a:cubicBezTo>
                  <a:cubicBezTo>
                    <a:pt x="7316" y="538"/>
                    <a:pt x="7157" y="475"/>
                    <a:pt x="6999" y="411"/>
                  </a:cubicBezTo>
                  <a:cubicBezTo>
                    <a:pt x="6322" y="143"/>
                    <a:pt x="5645" y="1"/>
                    <a:pt x="49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1" name="Google Shape;5211;p43"/>
            <p:cNvSpPr/>
            <p:nvPr/>
          </p:nvSpPr>
          <p:spPr>
            <a:xfrm>
              <a:off x="4090046" y="2981379"/>
              <a:ext cx="928083" cy="613634"/>
            </a:xfrm>
            <a:custGeom>
              <a:avLst/>
              <a:gdLst/>
              <a:ahLst/>
              <a:cxnLst/>
              <a:rect l="l" t="t" r="r" b="b"/>
              <a:pathLst>
                <a:path w="28883" h="19097" extrusionOk="0">
                  <a:moveTo>
                    <a:pt x="602" y="1"/>
                  </a:moveTo>
                  <a:cubicBezTo>
                    <a:pt x="254" y="1"/>
                    <a:pt x="1" y="286"/>
                    <a:pt x="32" y="602"/>
                  </a:cubicBezTo>
                  <a:lnTo>
                    <a:pt x="1837" y="19097"/>
                  </a:lnTo>
                  <a:lnTo>
                    <a:pt x="27046" y="19097"/>
                  </a:lnTo>
                  <a:lnTo>
                    <a:pt x="28851" y="602"/>
                  </a:lnTo>
                  <a:cubicBezTo>
                    <a:pt x="28883" y="286"/>
                    <a:pt x="28630" y="1"/>
                    <a:pt x="28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2" name="Google Shape;5212;p43"/>
            <p:cNvSpPr/>
            <p:nvPr/>
          </p:nvSpPr>
          <p:spPr>
            <a:xfrm>
              <a:off x="4149074" y="3593985"/>
              <a:ext cx="809032" cy="36663"/>
            </a:xfrm>
            <a:custGeom>
              <a:avLst/>
              <a:gdLst/>
              <a:ahLst/>
              <a:cxnLst/>
              <a:rect l="l" t="t" r="r" b="b"/>
              <a:pathLst>
                <a:path w="251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25177" y="1140"/>
                  </a:lnTo>
                  <a:lnTo>
                    <a:pt x="2517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3" name="Google Shape;5213;p43"/>
            <p:cNvSpPr/>
            <p:nvPr/>
          </p:nvSpPr>
          <p:spPr>
            <a:xfrm>
              <a:off x="4494048" y="3231980"/>
              <a:ext cx="120111" cy="112207"/>
            </a:xfrm>
            <a:custGeom>
              <a:avLst/>
              <a:gdLst/>
              <a:ahLst/>
              <a:cxnLst/>
              <a:rect l="l" t="t" r="r" b="b"/>
              <a:pathLst>
                <a:path w="3738" h="3492" extrusionOk="0">
                  <a:moveTo>
                    <a:pt x="1841" y="0"/>
                  </a:moveTo>
                  <a:cubicBezTo>
                    <a:pt x="1003" y="0"/>
                    <a:pt x="270" y="625"/>
                    <a:pt x="127" y="1481"/>
                  </a:cubicBezTo>
                  <a:cubicBezTo>
                    <a:pt x="0" y="2431"/>
                    <a:pt x="665" y="3317"/>
                    <a:pt x="1615" y="3476"/>
                  </a:cubicBezTo>
                  <a:cubicBezTo>
                    <a:pt x="1693" y="3486"/>
                    <a:pt x="1771" y="3491"/>
                    <a:pt x="1848" y="3491"/>
                  </a:cubicBezTo>
                  <a:cubicBezTo>
                    <a:pt x="2706" y="3491"/>
                    <a:pt x="3463" y="2859"/>
                    <a:pt x="3579" y="1987"/>
                  </a:cubicBezTo>
                  <a:cubicBezTo>
                    <a:pt x="3737" y="1037"/>
                    <a:pt x="3072" y="150"/>
                    <a:pt x="2122" y="24"/>
                  </a:cubicBezTo>
                  <a:cubicBezTo>
                    <a:pt x="2028" y="8"/>
                    <a:pt x="1934" y="0"/>
                    <a:pt x="184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4" name="Google Shape;5214;p43"/>
            <p:cNvSpPr/>
            <p:nvPr/>
          </p:nvSpPr>
          <p:spPr>
            <a:xfrm>
              <a:off x="3628945" y="3333165"/>
              <a:ext cx="1012688" cy="548213"/>
            </a:xfrm>
            <a:custGeom>
              <a:avLst/>
              <a:gdLst/>
              <a:ahLst/>
              <a:cxnLst/>
              <a:rect l="l" t="t" r="r" b="b"/>
              <a:pathLst>
                <a:path w="31516" h="17061" extrusionOk="0">
                  <a:moveTo>
                    <a:pt x="4773" y="0"/>
                  </a:moveTo>
                  <a:cubicBezTo>
                    <a:pt x="2249" y="0"/>
                    <a:pt x="1" y="2254"/>
                    <a:pt x="1018" y="5045"/>
                  </a:cubicBezTo>
                  <a:cubicBezTo>
                    <a:pt x="1493" y="6312"/>
                    <a:pt x="2633" y="7420"/>
                    <a:pt x="3742" y="8181"/>
                  </a:cubicBezTo>
                  <a:cubicBezTo>
                    <a:pt x="8587" y="11442"/>
                    <a:pt x="14382" y="13248"/>
                    <a:pt x="19924" y="14831"/>
                  </a:cubicBezTo>
                  <a:cubicBezTo>
                    <a:pt x="21128" y="15179"/>
                    <a:pt x="22268" y="15559"/>
                    <a:pt x="23471" y="15908"/>
                  </a:cubicBezTo>
                  <a:cubicBezTo>
                    <a:pt x="24643" y="16256"/>
                    <a:pt x="25847" y="16573"/>
                    <a:pt x="27050" y="16826"/>
                  </a:cubicBezTo>
                  <a:cubicBezTo>
                    <a:pt x="27303" y="16889"/>
                    <a:pt x="27588" y="16921"/>
                    <a:pt x="27842" y="16984"/>
                  </a:cubicBezTo>
                  <a:cubicBezTo>
                    <a:pt x="27968" y="16984"/>
                    <a:pt x="28127" y="17016"/>
                    <a:pt x="28253" y="17016"/>
                  </a:cubicBezTo>
                  <a:cubicBezTo>
                    <a:pt x="28343" y="17039"/>
                    <a:pt x="28433" y="17061"/>
                    <a:pt x="28522" y="17061"/>
                  </a:cubicBezTo>
                  <a:cubicBezTo>
                    <a:pt x="28559" y="17061"/>
                    <a:pt x="28596" y="17057"/>
                    <a:pt x="28633" y="17048"/>
                  </a:cubicBezTo>
                  <a:cubicBezTo>
                    <a:pt x="28887" y="17016"/>
                    <a:pt x="29140" y="16889"/>
                    <a:pt x="29393" y="16794"/>
                  </a:cubicBezTo>
                  <a:cubicBezTo>
                    <a:pt x="29647" y="16699"/>
                    <a:pt x="29900" y="16573"/>
                    <a:pt x="30154" y="16478"/>
                  </a:cubicBezTo>
                  <a:cubicBezTo>
                    <a:pt x="30565" y="16256"/>
                    <a:pt x="30945" y="16066"/>
                    <a:pt x="31262" y="15718"/>
                  </a:cubicBezTo>
                  <a:cubicBezTo>
                    <a:pt x="31325" y="15623"/>
                    <a:pt x="31389" y="15528"/>
                    <a:pt x="31452" y="15433"/>
                  </a:cubicBezTo>
                  <a:cubicBezTo>
                    <a:pt x="31484" y="15338"/>
                    <a:pt x="31515" y="15179"/>
                    <a:pt x="31452" y="15084"/>
                  </a:cubicBezTo>
                  <a:cubicBezTo>
                    <a:pt x="31420" y="14989"/>
                    <a:pt x="31294" y="14926"/>
                    <a:pt x="31230" y="14894"/>
                  </a:cubicBezTo>
                  <a:cubicBezTo>
                    <a:pt x="31040" y="14736"/>
                    <a:pt x="30882" y="14609"/>
                    <a:pt x="30692" y="14514"/>
                  </a:cubicBezTo>
                  <a:cubicBezTo>
                    <a:pt x="30312" y="14261"/>
                    <a:pt x="29900" y="14039"/>
                    <a:pt x="29488" y="13818"/>
                  </a:cubicBezTo>
                  <a:cubicBezTo>
                    <a:pt x="28855" y="13501"/>
                    <a:pt x="28158" y="13248"/>
                    <a:pt x="27525" y="12931"/>
                  </a:cubicBezTo>
                  <a:cubicBezTo>
                    <a:pt x="27493" y="12931"/>
                    <a:pt x="27462" y="12899"/>
                    <a:pt x="27430" y="12899"/>
                  </a:cubicBezTo>
                  <a:cubicBezTo>
                    <a:pt x="25910" y="12107"/>
                    <a:pt x="24390" y="11221"/>
                    <a:pt x="22901" y="10366"/>
                  </a:cubicBezTo>
                  <a:cubicBezTo>
                    <a:pt x="22110" y="9891"/>
                    <a:pt x="21286" y="9416"/>
                    <a:pt x="20494" y="8972"/>
                  </a:cubicBezTo>
                  <a:cubicBezTo>
                    <a:pt x="15681" y="6249"/>
                    <a:pt x="11500" y="2448"/>
                    <a:pt x="6402" y="327"/>
                  </a:cubicBezTo>
                  <a:cubicBezTo>
                    <a:pt x="5866" y="103"/>
                    <a:pt x="5313" y="0"/>
                    <a:pt x="4773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5" name="Google Shape;5215;p43"/>
            <p:cNvSpPr/>
            <p:nvPr/>
          </p:nvSpPr>
          <p:spPr>
            <a:xfrm>
              <a:off x="4675179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20239" y="1"/>
                  </a:moveTo>
                  <a:cubicBezTo>
                    <a:pt x="19703" y="1"/>
                    <a:pt x="19154" y="103"/>
                    <a:pt x="18622" y="325"/>
                  </a:cubicBezTo>
                  <a:cubicBezTo>
                    <a:pt x="13523" y="2446"/>
                    <a:pt x="9343" y="6247"/>
                    <a:pt x="4529" y="8970"/>
                  </a:cubicBezTo>
                  <a:cubicBezTo>
                    <a:pt x="3737" y="9414"/>
                    <a:pt x="2914" y="9889"/>
                    <a:pt x="2122" y="10364"/>
                  </a:cubicBezTo>
                  <a:cubicBezTo>
                    <a:pt x="1426" y="10744"/>
                    <a:pt x="729" y="11155"/>
                    <a:pt x="0" y="11567"/>
                  </a:cubicBezTo>
                  <a:lnTo>
                    <a:pt x="1742" y="15842"/>
                  </a:lnTo>
                  <a:cubicBezTo>
                    <a:pt x="2851" y="15526"/>
                    <a:pt x="3959" y="15146"/>
                    <a:pt x="5067" y="14829"/>
                  </a:cubicBezTo>
                  <a:cubicBezTo>
                    <a:pt x="10641" y="13246"/>
                    <a:pt x="16437" y="11440"/>
                    <a:pt x="21282" y="8179"/>
                  </a:cubicBezTo>
                  <a:cubicBezTo>
                    <a:pt x="22390" y="7418"/>
                    <a:pt x="23531" y="6310"/>
                    <a:pt x="24006" y="5043"/>
                  </a:cubicBezTo>
                  <a:cubicBezTo>
                    <a:pt x="25024" y="2274"/>
                    <a:pt x="22767" y="1"/>
                    <a:pt x="202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6" name="Google Shape;5216;p43"/>
            <p:cNvSpPr/>
            <p:nvPr/>
          </p:nvSpPr>
          <p:spPr>
            <a:xfrm>
              <a:off x="4413653" y="3704906"/>
              <a:ext cx="317533" cy="180167"/>
            </a:xfrm>
            <a:custGeom>
              <a:avLst/>
              <a:gdLst/>
              <a:ahLst/>
              <a:cxnLst/>
              <a:rect l="l" t="t" r="r" b="b"/>
              <a:pathLst>
                <a:path w="9882" h="5607" extrusionOk="0">
                  <a:moveTo>
                    <a:pt x="8139" y="0"/>
                  </a:moveTo>
                  <a:cubicBezTo>
                    <a:pt x="7348" y="443"/>
                    <a:pt x="6524" y="918"/>
                    <a:pt x="5733" y="1330"/>
                  </a:cubicBezTo>
                  <a:cubicBezTo>
                    <a:pt x="4877" y="1774"/>
                    <a:pt x="0" y="3452"/>
                    <a:pt x="1331" y="5225"/>
                  </a:cubicBezTo>
                  <a:cubicBezTo>
                    <a:pt x="1584" y="5574"/>
                    <a:pt x="2091" y="5605"/>
                    <a:pt x="2534" y="5605"/>
                  </a:cubicBezTo>
                  <a:cubicBezTo>
                    <a:pt x="2594" y="5606"/>
                    <a:pt x="2654" y="5607"/>
                    <a:pt x="2714" y="5607"/>
                  </a:cubicBezTo>
                  <a:cubicBezTo>
                    <a:pt x="5153" y="5607"/>
                    <a:pt x="7532" y="4986"/>
                    <a:pt x="9881" y="4275"/>
                  </a:cubicBezTo>
                  <a:lnTo>
                    <a:pt x="8139" y="0"/>
                  </a:ln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7" name="Google Shape;5217;p43"/>
            <p:cNvSpPr/>
            <p:nvPr/>
          </p:nvSpPr>
          <p:spPr>
            <a:xfrm>
              <a:off x="4144993" y="3724218"/>
              <a:ext cx="451847" cy="136402"/>
            </a:xfrm>
            <a:custGeom>
              <a:avLst/>
              <a:gdLst/>
              <a:ahLst/>
              <a:cxnLst/>
              <a:rect l="l" t="t" r="r" b="b"/>
              <a:pathLst>
                <a:path w="14062" h="4245" extrusionOk="0">
                  <a:moveTo>
                    <a:pt x="10008" y="1"/>
                  </a:moveTo>
                  <a:cubicBezTo>
                    <a:pt x="9217" y="191"/>
                    <a:pt x="8456" y="349"/>
                    <a:pt x="7633" y="413"/>
                  </a:cubicBezTo>
                  <a:cubicBezTo>
                    <a:pt x="7364" y="432"/>
                    <a:pt x="7095" y="441"/>
                    <a:pt x="6826" y="441"/>
                  </a:cubicBezTo>
                  <a:cubicBezTo>
                    <a:pt x="5595" y="441"/>
                    <a:pt x="4364" y="269"/>
                    <a:pt x="3132" y="269"/>
                  </a:cubicBezTo>
                  <a:cubicBezTo>
                    <a:pt x="2922" y="269"/>
                    <a:pt x="2713" y="274"/>
                    <a:pt x="2503" y="286"/>
                  </a:cubicBezTo>
                  <a:cubicBezTo>
                    <a:pt x="2059" y="317"/>
                    <a:pt x="1648" y="381"/>
                    <a:pt x="1204" y="476"/>
                  </a:cubicBezTo>
                  <a:cubicBezTo>
                    <a:pt x="729" y="571"/>
                    <a:pt x="127" y="793"/>
                    <a:pt x="32" y="1299"/>
                  </a:cubicBezTo>
                  <a:cubicBezTo>
                    <a:pt x="1" y="1363"/>
                    <a:pt x="1" y="1458"/>
                    <a:pt x="32" y="1521"/>
                  </a:cubicBezTo>
                  <a:cubicBezTo>
                    <a:pt x="1299" y="1933"/>
                    <a:pt x="2598" y="2313"/>
                    <a:pt x="3864" y="2661"/>
                  </a:cubicBezTo>
                  <a:cubicBezTo>
                    <a:pt x="5606" y="3168"/>
                    <a:pt x="7380" y="3769"/>
                    <a:pt x="9153" y="4244"/>
                  </a:cubicBezTo>
                  <a:cubicBezTo>
                    <a:pt x="10135" y="3864"/>
                    <a:pt x="11243" y="3579"/>
                    <a:pt x="12225" y="3136"/>
                  </a:cubicBezTo>
                  <a:cubicBezTo>
                    <a:pt x="12922" y="2819"/>
                    <a:pt x="13555" y="2471"/>
                    <a:pt x="14062" y="1996"/>
                  </a:cubicBezTo>
                  <a:cubicBezTo>
                    <a:pt x="12953" y="1394"/>
                    <a:pt x="11750" y="919"/>
                    <a:pt x="11370" y="729"/>
                  </a:cubicBezTo>
                  <a:cubicBezTo>
                    <a:pt x="10927" y="476"/>
                    <a:pt x="10452" y="254"/>
                    <a:pt x="10008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8" name="Google Shape;5218;p43"/>
            <p:cNvSpPr/>
            <p:nvPr/>
          </p:nvSpPr>
          <p:spPr>
            <a:xfrm>
              <a:off x="3628913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4902" y="1"/>
                  </a:moveTo>
                  <a:cubicBezTo>
                    <a:pt x="2343" y="1"/>
                    <a:pt x="0" y="2274"/>
                    <a:pt x="1019" y="5043"/>
                  </a:cubicBezTo>
                  <a:cubicBezTo>
                    <a:pt x="1494" y="6310"/>
                    <a:pt x="2634" y="7418"/>
                    <a:pt x="3743" y="8179"/>
                  </a:cubicBezTo>
                  <a:cubicBezTo>
                    <a:pt x="8588" y="11440"/>
                    <a:pt x="14383" y="13246"/>
                    <a:pt x="19957" y="14829"/>
                  </a:cubicBezTo>
                  <a:cubicBezTo>
                    <a:pt x="21066" y="15146"/>
                    <a:pt x="22174" y="15526"/>
                    <a:pt x="23282" y="15842"/>
                  </a:cubicBezTo>
                  <a:lnTo>
                    <a:pt x="25024" y="11535"/>
                  </a:lnTo>
                  <a:cubicBezTo>
                    <a:pt x="24327" y="11155"/>
                    <a:pt x="23599" y="10744"/>
                    <a:pt x="22902" y="10364"/>
                  </a:cubicBezTo>
                  <a:cubicBezTo>
                    <a:pt x="22111" y="9889"/>
                    <a:pt x="21319" y="9382"/>
                    <a:pt x="20495" y="8939"/>
                  </a:cubicBezTo>
                  <a:cubicBezTo>
                    <a:pt x="15713" y="6215"/>
                    <a:pt x="11628" y="2446"/>
                    <a:pt x="6529" y="325"/>
                  </a:cubicBezTo>
                  <a:cubicBezTo>
                    <a:pt x="5997" y="103"/>
                    <a:pt x="5445" y="1"/>
                    <a:pt x="49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9" name="Google Shape;5219;p43"/>
            <p:cNvSpPr/>
            <p:nvPr/>
          </p:nvSpPr>
          <p:spPr>
            <a:xfrm>
              <a:off x="4191810" y="3739834"/>
              <a:ext cx="463029" cy="168599"/>
            </a:xfrm>
            <a:custGeom>
              <a:avLst/>
              <a:gdLst/>
              <a:ahLst/>
              <a:cxnLst/>
              <a:rect l="l" t="t" r="r" b="b"/>
              <a:pathLst>
                <a:path w="14410" h="5247" extrusionOk="0">
                  <a:moveTo>
                    <a:pt x="2585" y="1"/>
                  </a:moveTo>
                  <a:cubicBezTo>
                    <a:pt x="2218" y="1"/>
                    <a:pt x="1854" y="67"/>
                    <a:pt x="1489" y="243"/>
                  </a:cubicBezTo>
                  <a:cubicBezTo>
                    <a:pt x="1204" y="370"/>
                    <a:pt x="982" y="560"/>
                    <a:pt x="729" y="782"/>
                  </a:cubicBezTo>
                  <a:cubicBezTo>
                    <a:pt x="539" y="940"/>
                    <a:pt x="381" y="1098"/>
                    <a:pt x="254" y="1320"/>
                  </a:cubicBezTo>
                  <a:cubicBezTo>
                    <a:pt x="1" y="1732"/>
                    <a:pt x="191" y="2143"/>
                    <a:pt x="381" y="2555"/>
                  </a:cubicBezTo>
                  <a:cubicBezTo>
                    <a:pt x="666" y="3188"/>
                    <a:pt x="1046" y="3758"/>
                    <a:pt x="1394" y="4360"/>
                  </a:cubicBezTo>
                  <a:cubicBezTo>
                    <a:pt x="1552" y="4645"/>
                    <a:pt x="1742" y="4962"/>
                    <a:pt x="2059" y="5120"/>
                  </a:cubicBezTo>
                  <a:cubicBezTo>
                    <a:pt x="2312" y="5247"/>
                    <a:pt x="2629" y="5247"/>
                    <a:pt x="2914" y="5247"/>
                  </a:cubicBezTo>
                  <a:lnTo>
                    <a:pt x="4498" y="5247"/>
                  </a:lnTo>
                  <a:cubicBezTo>
                    <a:pt x="5226" y="5247"/>
                    <a:pt x="5954" y="5247"/>
                    <a:pt x="6683" y="5184"/>
                  </a:cubicBezTo>
                  <a:cubicBezTo>
                    <a:pt x="7126" y="5120"/>
                    <a:pt x="7601" y="5057"/>
                    <a:pt x="8045" y="4962"/>
                  </a:cubicBezTo>
                  <a:cubicBezTo>
                    <a:pt x="9058" y="4804"/>
                    <a:pt x="10198" y="4709"/>
                    <a:pt x="11275" y="4455"/>
                  </a:cubicBezTo>
                  <a:cubicBezTo>
                    <a:pt x="12098" y="4265"/>
                    <a:pt x="12858" y="3980"/>
                    <a:pt x="13492" y="3505"/>
                  </a:cubicBezTo>
                  <a:cubicBezTo>
                    <a:pt x="13840" y="3252"/>
                    <a:pt x="14410" y="2745"/>
                    <a:pt x="14347" y="2238"/>
                  </a:cubicBezTo>
                  <a:cubicBezTo>
                    <a:pt x="14315" y="1858"/>
                    <a:pt x="13808" y="1352"/>
                    <a:pt x="13492" y="1162"/>
                  </a:cubicBezTo>
                  <a:cubicBezTo>
                    <a:pt x="13112" y="908"/>
                    <a:pt x="12589" y="837"/>
                    <a:pt x="12051" y="837"/>
                  </a:cubicBezTo>
                  <a:cubicBezTo>
                    <a:pt x="11512" y="837"/>
                    <a:pt x="10958" y="908"/>
                    <a:pt x="10515" y="940"/>
                  </a:cubicBezTo>
                  <a:cubicBezTo>
                    <a:pt x="9844" y="960"/>
                    <a:pt x="9161" y="1004"/>
                    <a:pt x="8481" y="1004"/>
                  </a:cubicBezTo>
                  <a:cubicBezTo>
                    <a:pt x="8070" y="1004"/>
                    <a:pt x="7659" y="988"/>
                    <a:pt x="7253" y="940"/>
                  </a:cubicBezTo>
                  <a:cubicBezTo>
                    <a:pt x="6239" y="845"/>
                    <a:pt x="5258" y="560"/>
                    <a:pt x="4276" y="307"/>
                  </a:cubicBezTo>
                  <a:cubicBezTo>
                    <a:pt x="3703" y="154"/>
                    <a:pt x="3142" y="1"/>
                    <a:pt x="2585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0" name="Google Shape;5220;p43"/>
            <p:cNvSpPr/>
            <p:nvPr/>
          </p:nvSpPr>
          <p:spPr>
            <a:xfrm>
              <a:off x="4125681" y="3734436"/>
              <a:ext cx="305291" cy="190385"/>
            </a:xfrm>
            <a:custGeom>
              <a:avLst/>
              <a:gdLst/>
              <a:ahLst/>
              <a:cxnLst/>
              <a:rect l="l" t="t" r="r" b="b"/>
              <a:pathLst>
                <a:path w="9501" h="5925" extrusionOk="0">
                  <a:moveTo>
                    <a:pt x="4557" y="1"/>
                  </a:moveTo>
                  <a:cubicBezTo>
                    <a:pt x="3862" y="1"/>
                    <a:pt x="3179" y="143"/>
                    <a:pt x="2502" y="411"/>
                  </a:cubicBezTo>
                  <a:cubicBezTo>
                    <a:pt x="2344" y="475"/>
                    <a:pt x="2185" y="538"/>
                    <a:pt x="2027" y="633"/>
                  </a:cubicBezTo>
                  <a:cubicBezTo>
                    <a:pt x="0" y="1931"/>
                    <a:pt x="1330" y="4465"/>
                    <a:pt x="3009" y="5352"/>
                  </a:cubicBezTo>
                  <a:cubicBezTo>
                    <a:pt x="3721" y="5708"/>
                    <a:pt x="4516" y="5925"/>
                    <a:pt x="5317" y="5925"/>
                  </a:cubicBezTo>
                  <a:cubicBezTo>
                    <a:pt x="5371" y="5925"/>
                    <a:pt x="5425" y="5924"/>
                    <a:pt x="5479" y="5922"/>
                  </a:cubicBezTo>
                  <a:cubicBezTo>
                    <a:pt x="6176" y="5890"/>
                    <a:pt x="6619" y="5795"/>
                    <a:pt x="7316" y="5732"/>
                  </a:cubicBezTo>
                  <a:cubicBezTo>
                    <a:pt x="8139" y="5637"/>
                    <a:pt x="8551" y="5415"/>
                    <a:pt x="9501" y="5225"/>
                  </a:cubicBezTo>
                  <a:cubicBezTo>
                    <a:pt x="8551" y="5162"/>
                    <a:pt x="7347" y="4940"/>
                    <a:pt x="6714" y="4243"/>
                  </a:cubicBezTo>
                  <a:cubicBezTo>
                    <a:pt x="6207" y="3705"/>
                    <a:pt x="6017" y="3008"/>
                    <a:pt x="6017" y="2280"/>
                  </a:cubicBezTo>
                  <a:cubicBezTo>
                    <a:pt x="6017" y="1583"/>
                    <a:pt x="6587" y="1013"/>
                    <a:pt x="7221" y="696"/>
                  </a:cubicBezTo>
                  <a:cubicBezTo>
                    <a:pt x="6307" y="222"/>
                    <a:pt x="5423" y="1"/>
                    <a:pt x="455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1" name="Google Shape;5221;p43"/>
            <p:cNvSpPr/>
            <p:nvPr/>
          </p:nvSpPr>
          <p:spPr>
            <a:xfrm>
              <a:off x="5514705" y="3490165"/>
              <a:ext cx="201503" cy="289032"/>
            </a:xfrm>
            <a:custGeom>
              <a:avLst/>
              <a:gdLst/>
              <a:ahLst/>
              <a:cxnLst/>
              <a:rect l="l" t="t" r="r" b="b"/>
              <a:pathLst>
                <a:path w="6271" h="8995" extrusionOk="0">
                  <a:moveTo>
                    <a:pt x="0" y="1"/>
                  </a:moveTo>
                  <a:lnTo>
                    <a:pt x="0" y="7316"/>
                  </a:lnTo>
                  <a:cubicBezTo>
                    <a:pt x="0" y="8235"/>
                    <a:pt x="729" y="8995"/>
                    <a:pt x="1679" y="8995"/>
                  </a:cubicBezTo>
                  <a:lnTo>
                    <a:pt x="4592" y="8995"/>
                  </a:lnTo>
                  <a:cubicBezTo>
                    <a:pt x="5511" y="8995"/>
                    <a:pt x="6271" y="8235"/>
                    <a:pt x="6271" y="7316"/>
                  </a:cubicBezTo>
                  <a:lnTo>
                    <a:pt x="6271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2" name="Google Shape;5222;p43"/>
            <p:cNvSpPr/>
            <p:nvPr/>
          </p:nvSpPr>
          <p:spPr>
            <a:xfrm>
              <a:off x="5712882" y="3542347"/>
              <a:ext cx="175058" cy="178110"/>
            </a:xfrm>
            <a:custGeom>
              <a:avLst/>
              <a:gdLst/>
              <a:ahLst/>
              <a:cxnLst/>
              <a:rect l="l" t="t" r="r" b="b"/>
              <a:pathLst>
                <a:path w="5448" h="5543" extrusionOk="0">
                  <a:moveTo>
                    <a:pt x="2724" y="1014"/>
                  </a:moveTo>
                  <a:cubicBezTo>
                    <a:pt x="3705" y="1014"/>
                    <a:pt x="4497" y="1806"/>
                    <a:pt x="4497" y="2788"/>
                  </a:cubicBezTo>
                  <a:cubicBezTo>
                    <a:pt x="4497" y="3769"/>
                    <a:pt x="3705" y="4561"/>
                    <a:pt x="2724" y="4561"/>
                  </a:cubicBezTo>
                  <a:cubicBezTo>
                    <a:pt x="1773" y="4561"/>
                    <a:pt x="982" y="3769"/>
                    <a:pt x="982" y="2788"/>
                  </a:cubicBezTo>
                  <a:cubicBezTo>
                    <a:pt x="982" y="1806"/>
                    <a:pt x="1773" y="1014"/>
                    <a:pt x="2724" y="1014"/>
                  </a:cubicBezTo>
                  <a:close/>
                  <a:moveTo>
                    <a:pt x="2724" y="1"/>
                  </a:moveTo>
                  <a:cubicBezTo>
                    <a:pt x="1235" y="1"/>
                    <a:pt x="0" y="1236"/>
                    <a:pt x="0" y="2788"/>
                  </a:cubicBezTo>
                  <a:cubicBezTo>
                    <a:pt x="0" y="4308"/>
                    <a:pt x="1235" y="5543"/>
                    <a:pt x="2724" y="5543"/>
                  </a:cubicBezTo>
                  <a:cubicBezTo>
                    <a:pt x="4244" y="5543"/>
                    <a:pt x="5447" y="4308"/>
                    <a:pt x="5447" y="2788"/>
                  </a:cubicBezTo>
                  <a:cubicBezTo>
                    <a:pt x="5447" y="1236"/>
                    <a:pt x="4244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3" name="Google Shape;5223;p43"/>
            <p:cNvSpPr/>
            <p:nvPr/>
          </p:nvSpPr>
          <p:spPr>
            <a:xfrm>
              <a:off x="5534049" y="3507484"/>
              <a:ext cx="21400" cy="161819"/>
            </a:xfrm>
            <a:custGeom>
              <a:avLst/>
              <a:gdLst/>
              <a:ahLst/>
              <a:cxnLst/>
              <a:rect l="l" t="t" r="r" b="b"/>
              <a:pathLst>
                <a:path w="666" h="5036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4687"/>
                  </a:lnTo>
                  <a:cubicBezTo>
                    <a:pt x="0" y="4877"/>
                    <a:pt x="127" y="5036"/>
                    <a:pt x="317" y="5036"/>
                  </a:cubicBezTo>
                  <a:cubicBezTo>
                    <a:pt x="507" y="5036"/>
                    <a:pt x="665" y="4877"/>
                    <a:pt x="665" y="4687"/>
                  </a:cubicBezTo>
                  <a:lnTo>
                    <a:pt x="665" y="317"/>
                  </a:lnTo>
                  <a:cubicBezTo>
                    <a:pt x="665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4" name="Google Shape;5224;p43"/>
            <p:cNvSpPr/>
            <p:nvPr/>
          </p:nvSpPr>
          <p:spPr>
            <a:xfrm>
              <a:off x="5689457" y="3477215"/>
              <a:ext cx="97715" cy="289032"/>
            </a:xfrm>
            <a:custGeom>
              <a:avLst/>
              <a:gdLst/>
              <a:ahLst/>
              <a:cxnLst/>
              <a:rect l="l" t="t" r="r" b="b"/>
              <a:pathLst>
                <a:path w="3041" h="8995" extrusionOk="0">
                  <a:moveTo>
                    <a:pt x="1584" y="1"/>
                  </a:moveTo>
                  <a:lnTo>
                    <a:pt x="1584" y="7411"/>
                  </a:lnTo>
                  <a:cubicBezTo>
                    <a:pt x="1584" y="8298"/>
                    <a:pt x="856" y="8995"/>
                    <a:pt x="1" y="8995"/>
                  </a:cubicBezTo>
                  <a:lnTo>
                    <a:pt x="1457" y="8995"/>
                  </a:lnTo>
                  <a:cubicBezTo>
                    <a:pt x="2312" y="8995"/>
                    <a:pt x="3041" y="8267"/>
                    <a:pt x="3041" y="7411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225" name="Google Shape;5225;p43"/>
          <p:cNvSpPr/>
          <p:nvPr/>
        </p:nvSpPr>
        <p:spPr>
          <a:xfrm>
            <a:off x="709996" y="3106755"/>
            <a:ext cx="3105021" cy="1835381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6" name="Google Shape;5226;p43"/>
          <p:cNvSpPr/>
          <p:nvPr/>
        </p:nvSpPr>
        <p:spPr>
          <a:xfrm>
            <a:off x="609614" y="3001892"/>
            <a:ext cx="3062905" cy="1919509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7" name="Google Shape;5227;p43"/>
          <p:cNvSpPr/>
          <p:nvPr/>
        </p:nvSpPr>
        <p:spPr>
          <a:xfrm>
            <a:off x="723578" y="3412554"/>
            <a:ext cx="962004" cy="89868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8" name="Google Shape;5228;p43"/>
          <p:cNvSpPr/>
          <p:nvPr/>
        </p:nvSpPr>
        <p:spPr>
          <a:xfrm>
            <a:off x="658455" y="3358314"/>
            <a:ext cx="941653" cy="898381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9" name="Google Shape;5229;p43"/>
          <p:cNvSpPr/>
          <p:nvPr/>
        </p:nvSpPr>
        <p:spPr>
          <a:xfrm>
            <a:off x="750697" y="3428363"/>
            <a:ext cx="757171" cy="757171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0" name="Google Shape;5230;p43"/>
          <p:cNvSpPr/>
          <p:nvPr/>
        </p:nvSpPr>
        <p:spPr>
          <a:xfrm>
            <a:off x="989505" y="3561348"/>
            <a:ext cx="274112" cy="483059"/>
          </a:xfrm>
          <a:custGeom>
            <a:avLst/>
            <a:gdLst/>
            <a:ahLst/>
            <a:cxnLst/>
            <a:rect l="l" t="t" r="r" b="b"/>
            <a:pathLst>
              <a:path w="6398" h="11275" extrusionOk="0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4" name="Google Shape;5284;p43"/>
          <p:cNvSpPr txBox="1"/>
          <p:nvPr/>
        </p:nvSpPr>
        <p:spPr>
          <a:xfrm>
            <a:off x="1555054" y="3050843"/>
            <a:ext cx="2116317" cy="178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933" dirty="0" err="1">
                <a:solidFill>
                  <a:srgbClr val="FFFFFF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Ngôn</a:t>
            </a:r>
            <a:r>
              <a:rPr lang="en-US" sz="2933" dirty="0">
                <a:solidFill>
                  <a:srgbClr val="FFFFFF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ngữ</a:t>
            </a:r>
            <a:r>
              <a:rPr lang="en-US" sz="2933" dirty="0">
                <a:solidFill>
                  <a:srgbClr val="FFFFFF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lập</a:t>
            </a:r>
            <a:r>
              <a:rPr lang="en-US" sz="2933" dirty="0">
                <a:solidFill>
                  <a:srgbClr val="FFFFFF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2933" dirty="0" err="1">
                <a:solidFill>
                  <a:srgbClr val="FFFFFF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trình</a:t>
            </a:r>
            <a:r>
              <a:rPr lang="en-US" sz="2933" dirty="0">
                <a:solidFill>
                  <a:srgbClr val="FFFFFF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Python </a:t>
            </a:r>
            <a:endParaRPr sz="2933" dirty="0">
              <a:solidFill>
                <a:srgbClr val="FFFFFF"/>
              </a:solidFill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5294" name="Google Shape;5294;p43"/>
          <p:cNvSpPr txBox="1"/>
          <p:nvPr/>
        </p:nvSpPr>
        <p:spPr>
          <a:xfrm>
            <a:off x="947000" y="548633"/>
            <a:ext cx="102980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3.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Lựa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chọn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ngôn</a:t>
            </a:r>
            <a:r>
              <a:rPr lang="en-US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 </a:t>
            </a:r>
            <a:r>
              <a:rPr lang="en-US" sz="4267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ngữ</a:t>
            </a:r>
            <a:endParaRPr sz="4267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45" name="Google Shape;1502;p18"/>
          <p:cNvSpPr/>
          <p:nvPr/>
        </p:nvSpPr>
        <p:spPr>
          <a:xfrm>
            <a:off x="-92616" y="-1769510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" name="Google Shape;1502;p18"/>
          <p:cNvSpPr/>
          <p:nvPr/>
        </p:nvSpPr>
        <p:spPr>
          <a:xfrm>
            <a:off x="-1145524" y="-971943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" name="Google Shape;1502;p18"/>
          <p:cNvSpPr/>
          <p:nvPr/>
        </p:nvSpPr>
        <p:spPr>
          <a:xfrm>
            <a:off x="104442" y="6319879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8" name="Google Shape;1502;p18"/>
          <p:cNvSpPr/>
          <p:nvPr/>
        </p:nvSpPr>
        <p:spPr>
          <a:xfrm>
            <a:off x="10764006" y="-1473087"/>
            <a:ext cx="2598783" cy="2365843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45362-F44A-5C7C-D358-AB7267082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1"/>
          <p:cNvGrpSpPr/>
          <p:nvPr/>
        </p:nvGrpSpPr>
        <p:grpSpPr>
          <a:xfrm>
            <a:off x="609587" y="1423669"/>
            <a:ext cx="8108439" cy="4891712"/>
            <a:chOff x="637925" y="1644150"/>
            <a:chExt cx="4767800" cy="2876350"/>
          </a:xfrm>
        </p:grpSpPr>
        <p:sp>
          <p:nvSpPr>
            <p:cNvPr id="2734" name="Google Shape;2734;p31"/>
            <p:cNvSpPr/>
            <p:nvPr/>
          </p:nvSpPr>
          <p:spPr>
            <a:xfrm>
              <a:off x="4961550" y="337882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4165875" y="2603725"/>
              <a:ext cx="969100" cy="969100"/>
            </a:xfrm>
            <a:custGeom>
              <a:avLst/>
              <a:gdLst/>
              <a:ahLst/>
              <a:cxnLst/>
              <a:rect l="l" t="t" r="r" b="b"/>
              <a:pathLst>
                <a:path w="38764" h="38764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4262450" y="2700325"/>
              <a:ext cx="775925" cy="775900"/>
            </a:xfrm>
            <a:custGeom>
              <a:avLst/>
              <a:gdLst/>
              <a:ahLst/>
              <a:cxnLst/>
              <a:rect l="l" t="t" r="r" b="b"/>
              <a:pathLst>
                <a:path w="31037" h="31036" extrusionOk="0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4124700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870550" y="17423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532475" y="2567300"/>
              <a:ext cx="87125" cy="87125"/>
            </a:xfrm>
            <a:custGeom>
              <a:avLst/>
              <a:gdLst/>
              <a:ahLst/>
              <a:cxnLst/>
              <a:rect l="l" t="t" r="r" b="b"/>
              <a:pathLst>
                <a:path w="3485" h="3485" extrusionOk="0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095450" y="1644150"/>
              <a:ext cx="969100" cy="969900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191250" y="1740750"/>
              <a:ext cx="776700" cy="776700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776400" y="3084300"/>
              <a:ext cx="1391075" cy="7950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572075" y="2592650"/>
              <a:ext cx="7950" cy="980175"/>
            </a:xfrm>
            <a:custGeom>
              <a:avLst/>
              <a:gdLst/>
              <a:ahLst/>
              <a:cxnLst/>
              <a:rect l="l" t="t" r="r" b="b"/>
              <a:pathLst>
                <a:path w="318" h="39207" extrusionOk="0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3202325" y="4347900"/>
              <a:ext cx="75250" cy="75225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532475" y="3511050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3532475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3084375" y="3551425"/>
              <a:ext cx="969100" cy="969075"/>
            </a:xfrm>
            <a:custGeom>
              <a:avLst/>
              <a:gdLst/>
              <a:ahLst/>
              <a:cxnLst/>
              <a:rect l="l" t="t" r="r" b="b"/>
              <a:pathLst>
                <a:path w="38764" h="38763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3180950" y="3648000"/>
              <a:ext cx="775925" cy="775925"/>
            </a:xfrm>
            <a:custGeom>
              <a:avLst/>
              <a:gdLst/>
              <a:ahLst/>
              <a:cxnLst/>
              <a:rect l="l" t="t" r="r" b="b"/>
              <a:pathLst>
                <a:path w="31037" h="31037" extrusionOk="0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694850" y="297980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3844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1694900" y="3759650"/>
              <a:ext cx="6350" cy="373700"/>
            </a:xfrm>
            <a:custGeom>
              <a:avLst/>
              <a:gdLst/>
              <a:ahLst/>
              <a:cxnLst/>
              <a:rect l="l" t="t" r="r" b="b"/>
              <a:pathLst>
                <a:path w="254" h="14948" extrusionOk="0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6426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1698050" y="3079550"/>
              <a:ext cx="688050" cy="688025"/>
            </a:xfrm>
            <a:custGeom>
              <a:avLst/>
              <a:gdLst/>
              <a:ahLst/>
              <a:cxnLst/>
              <a:rect l="l" t="t" r="r" b="b"/>
              <a:pathLst>
                <a:path w="27522" h="27521" extrusionOk="0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1010050" y="3079550"/>
              <a:ext cx="688025" cy="688025"/>
            </a:xfrm>
            <a:custGeom>
              <a:avLst/>
              <a:gdLst/>
              <a:ahLst/>
              <a:cxnLst/>
              <a:rect l="l" t="t" r="r" b="b"/>
              <a:pathLst>
                <a:path w="27521" h="27521" extrusionOk="0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010050" y="2393125"/>
              <a:ext cx="1376050" cy="688025"/>
            </a:xfrm>
            <a:custGeom>
              <a:avLst/>
              <a:gdLst/>
              <a:ahLst/>
              <a:cxnLst/>
              <a:rect l="l" t="t" r="r" b="b"/>
              <a:pathLst>
                <a:path w="55042" h="27521" extrusionOk="0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820825" y="2203125"/>
              <a:ext cx="1754500" cy="877250"/>
            </a:xfrm>
            <a:custGeom>
              <a:avLst/>
              <a:gdLst/>
              <a:ahLst/>
              <a:cxnLst/>
              <a:rect l="l" t="t" r="r" b="b"/>
              <a:pathLst>
                <a:path w="70180" h="35090" extrusionOk="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836650" y="3080350"/>
              <a:ext cx="861425" cy="862200"/>
            </a:xfrm>
            <a:custGeom>
              <a:avLst/>
              <a:gdLst/>
              <a:ahLst/>
              <a:cxnLst/>
              <a:rect l="l" t="t" r="r" b="b"/>
              <a:pathLst>
                <a:path w="34457" h="34488" extrusionOk="0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1698050" y="3080350"/>
              <a:ext cx="862225" cy="862200"/>
            </a:xfrm>
            <a:custGeom>
              <a:avLst/>
              <a:gdLst/>
              <a:ahLst/>
              <a:cxnLst/>
              <a:rect l="l" t="t" r="r" b="b"/>
              <a:pathLst>
                <a:path w="34489" h="34488" extrusionOk="0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653775" y="2036075"/>
              <a:ext cx="2089375" cy="1044300"/>
            </a:xfrm>
            <a:custGeom>
              <a:avLst/>
              <a:gdLst/>
              <a:ahLst/>
              <a:cxnLst/>
              <a:rect l="l" t="t" r="r" b="b"/>
              <a:pathLst>
                <a:path w="83575" h="41772" extrusionOk="0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637925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1698050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797075" y="308035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1702025" y="3893450"/>
              <a:ext cx="61775" cy="87100"/>
            </a:xfrm>
            <a:custGeom>
              <a:avLst/>
              <a:gdLst/>
              <a:ahLst/>
              <a:cxnLst/>
              <a:rect l="l" t="t" r="r" b="b"/>
              <a:pathLst>
                <a:path w="2471" h="3484" extrusionOk="0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469950" y="3041550"/>
              <a:ext cx="66525" cy="92650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1515175" y="3085100"/>
              <a:ext cx="4775" cy="30100"/>
            </a:xfrm>
            <a:custGeom>
              <a:avLst/>
              <a:gdLst/>
              <a:ahLst/>
              <a:cxnLst/>
              <a:rect l="l" t="t" r="r" b="b"/>
              <a:pathLst>
                <a:path w="191" h="1204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1515175" y="312942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0" name="Google Shape;2790;p31"/>
            <p:cNvSpPr/>
            <p:nvPr/>
          </p:nvSpPr>
          <p:spPr>
            <a:xfrm>
              <a:off x="1515175" y="317377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9" name="Google Shape;2809;p31"/>
            <p:cNvSpPr/>
            <p:nvPr/>
          </p:nvSpPr>
          <p:spPr>
            <a:xfrm>
              <a:off x="2693250" y="3044725"/>
              <a:ext cx="85550" cy="86325"/>
            </a:xfrm>
            <a:custGeom>
              <a:avLst/>
              <a:gdLst/>
              <a:ahLst/>
              <a:cxnLst/>
              <a:rect l="l" t="t" r="r" b="b"/>
              <a:pathLst>
                <a:path w="3422" h="3453" extrusionOk="0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0" name="Google Shape;2810;p31"/>
            <p:cNvSpPr/>
            <p:nvPr/>
          </p:nvSpPr>
          <p:spPr>
            <a:xfrm>
              <a:off x="5318625" y="208040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1" name="Google Shape;2811;p31"/>
            <p:cNvSpPr/>
            <p:nvPr/>
          </p:nvSpPr>
          <p:spPr>
            <a:xfrm>
              <a:off x="4060575" y="2119975"/>
              <a:ext cx="1301625" cy="7950"/>
            </a:xfrm>
            <a:custGeom>
              <a:avLst/>
              <a:gdLst/>
              <a:ahLst/>
              <a:cxnLst/>
              <a:rect l="l" t="t" r="r" b="b"/>
              <a:pathLst>
                <a:path w="52065" h="318" extrusionOk="0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2" name="Google Shape;2812;p31"/>
            <p:cNvSpPr/>
            <p:nvPr/>
          </p:nvSpPr>
          <p:spPr>
            <a:xfrm>
              <a:off x="5318625" y="400665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3" name="Google Shape;2813;p31"/>
            <p:cNvSpPr/>
            <p:nvPr/>
          </p:nvSpPr>
          <p:spPr>
            <a:xfrm>
              <a:off x="4051850" y="4046250"/>
              <a:ext cx="1310350" cy="7950"/>
            </a:xfrm>
            <a:custGeom>
              <a:avLst/>
              <a:gdLst/>
              <a:ahLst/>
              <a:cxnLst/>
              <a:rect l="l" t="t" r="r" b="b"/>
              <a:pathLst>
                <a:path w="5241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4" name="Google Shape;2814;p31"/>
            <p:cNvSpPr/>
            <p:nvPr/>
          </p:nvSpPr>
          <p:spPr>
            <a:xfrm>
              <a:off x="5318625" y="30447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5" name="Google Shape;2815;p31"/>
            <p:cNvSpPr/>
            <p:nvPr/>
          </p:nvSpPr>
          <p:spPr>
            <a:xfrm>
              <a:off x="5130975" y="3085100"/>
              <a:ext cx="231225" cy="7150"/>
            </a:xfrm>
            <a:custGeom>
              <a:avLst/>
              <a:gdLst/>
              <a:ahLst/>
              <a:cxnLst/>
              <a:rect l="l" t="t" r="r" b="b"/>
              <a:pathLst>
                <a:path w="9249" h="286" extrusionOk="0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22" name="Google Shape;2822;p31"/>
          <p:cNvSpPr txBox="1"/>
          <p:nvPr/>
        </p:nvSpPr>
        <p:spPr>
          <a:xfrm>
            <a:off x="604109" y="378333"/>
            <a:ext cx="11134164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vi-VN" sz="4267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CHƯƠNG II: CÔNG NGHỆ VÀ THUẬT TOÁN</a:t>
            </a:r>
            <a:endParaRPr sz="4267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823" name="Google Shape;2823;p31"/>
          <p:cNvSpPr txBox="1"/>
          <p:nvPr/>
        </p:nvSpPr>
        <p:spPr>
          <a:xfrm>
            <a:off x="5755146" y="1748439"/>
            <a:ext cx="5636989" cy="40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Neural Network</a:t>
            </a:r>
            <a:endParaRPr sz="32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8091925" y="2253855"/>
            <a:ext cx="3300275" cy="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Mạng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thần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kinh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tạo</a:t>
            </a:r>
            <a:endParaRPr sz="24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825" name="Google Shape;2825;p31"/>
          <p:cNvSpPr txBox="1"/>
          <p:nvPr/>
        </p:nvSpPr>
        <p:spPr>
          <a:xfrm>
            <a:off x="8643962" y="3123798"/>
            <a:ext cx="3199167" cy="89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Natural Language Processing</a:t>
            </a:r>
            <a:endParaRPr sz="3200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826" name="Google Shape;2826;p31"/>
          <p:cNvSpPr txBox="1"/>
          <p:nvPr/>
        </p:nvSpPr>
        <p:spPr>
          <a:xfrm>
            <a:off x="8447384" y="3969056"/>
            <a:ext cx="3443013" cy="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ngôn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nhiên</a:t>
            </a:r>
            <a:endParaRPr sz="24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827" name="Google Shape;2827;p31"/>
          <p:cNvSpPr txBox="1"/>
          <p:nvPr/>
        </p:nvSpPr>
        <p:spPr>
          <a:xfrm>
            <a:off x="6791122" y="4996892"/>
            <a:ext cx="5088489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3200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Sequential Search Algorithm</a:t>
            </a:r>
          </a:p>
        </p:txBody>
      </p:sp>
      <p:sp>
        <p:nvSpPr>
          <p:cNvPr id="2828" name="Google Shape;2828;p31"/>
          <p:cNvSpPr txBox="1"/>
          <p:nvPr/>
        </p:nvSpPr>
        <p:spPr>
          <a:xfrm>
            <a:off x="8127544" y="5467408"/>
            <a:ext cx="3715584" cy="5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r"/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tuần</a:t>
            </a:r>
            <a:r>
              <a:rPr lang="en-US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tự</a:t>
            </a:r>
            <a:endParaRPr sz="24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71389" y="1956970"/>
            <a:ext cx="383756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7" dirty="0">
                <a:solidFill>
                  <a:srgbClr val="30475E"/>
                </a:solidFill>
              </a:rPr>
              <a:t>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194962" y="3569777"/>
            <a:ext cx="488975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7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349731" y="5156311"/>
            <a:ext cx="488975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6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7790" y="3069172"/>
            <a:ext cx="1126689" cy="15285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4"/>
            <a:ext cx="12192000" cy="6837406"/>
          </a:xfrm>
          <a:prstGeom prst="rect">
            <a:avLst/>
          </a:prstGeom>
        </p:spPr>
      </p:pic>
      <p:pic>
        <p:nvPicPr>
          <p:cNvPr id="57" name="Picture 56" descr="Chart, diagram, bubble chart&#10;&#10;Description automatically generated"/>
          <p:cNvPicPr/>
          <p:nvPr/>
        </p:nvPicPr>
        <p:blipFill>
          <a:blip r:embed="rId4"/>
          <a:stretch>
            <a:fillRect/>
          </a:stretch>
        </p:blipFill>
        <p:spPr>
          <a:xfrm>
            <a:off x="6940671" y="450397"/>
            <a:ext cx="525132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7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1766" y="231235"/>
            <a:ext cx="382829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</a:rPr>
              <a:t>Áp</a:t>
            </a:r>
            <a:r>
              <a:rPr lang="en-US" sz="37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</a:rPr>
              <a:t> </a:t>
            </a:r>
            <a:r>
              <a:rPr lang="en-US" sz="37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</a:rPr>
              <a:t>dụng</a:t>
            </a:r>
            <a:r>
              <a:rPr lang="en-US" sz="37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</a:rPr>
              <a:t> </a:t>
            </a:r>
            <a:r>
              <a:rPr lang="en-US" sz="37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</a:rPr>
              <a:t>vào</a:t>
            </a:r>
            <a:r>
              <a:rPr lang="en-US" sz="37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</a:rPr>
              <a:t> </a:t>
            </a:r>
            <a:r>
              <a:rPr lang="en-US" sz="37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</a:rPr>
              <a:t>đề</a:t>
            </a:r>
            <a:r>
              <a:rPr lang="en-US" sz="3733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</a:rPr>
              <a:t> </a:t>
            </a:r>
            <a:r>
              <a:rPr lang="en-US" sz="3733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</a:rPr>
              <a:t>tài</a:t>
            </a:r>
            <a:endParaRPr lang="en-US" sz="3733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11760" y="1355473"/>
            <a:ext cx="10256603" cy="46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512</Words>
  <Application>Microsoft Office PowerPoint</Application>
  <PresentationFormat>Widescreen</PresentationFormat>
  <Paragraphs>107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Fira Sans</vt:lpstr>
      <vt:lpstr>Fira Sans Extra Condensed Medium</vt:lpstr>
      <vt:lpstr>Fira Sans Medium</vt:lpstr>
      <vt:lpstr>Fira Sans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 FPT</dc:creator>
  <cp:lastModifiedBy>MSI FPT</cp:lastModifiedBy>
  <cp:revision>42</cp:revision>
  <dcterms:created xsi:type="dcterms:W3CDTF">2023-01-06T21:42:32Z</dcterms:created>
  <dcterms:modified xsi:type="dcterms:W3CDTF">2023-01-09T15:36:03Z</dcterms:modified>
</cp:coreProperties>
</file>